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303" r:id="rId6"/>
    <p:sldId id="304" r:id="rId7"/>
    <p:sldId id="305" r:id="rId8"/>
    <p:sldId id="306" r:id="rId9"/>
    <p:sldId id="299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第四部分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中考英语词汇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练习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84378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专题一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 </a:t>
            </a: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名词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(</a:t>
            </a: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单词拼写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20</a:t>
            </a: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题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)</a:t>
            </a:r>
            <a:endParaRPr lang="en-US" altLang="zh-CN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四部分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专题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一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_1#99410feef?pid=c3938a12b&amp;color=0,0,0&amp;vtp=1&amp;bt=1&amp;bbb=1&amp;hb=1"/>
          <p:cNvSpPr/>
          <p:nvPr/>
        </p:nvSpPr>
        <p:spPr>
          <a:xfrm>
            <a:off x="576072" y="969263"/>
            <a:ext cx="11036808" cy="562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Everybody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peace.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2.Nearly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10%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earth’s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covered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ice.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meet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challenges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lives.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fail,we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shouldn’t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confidence.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4.Follow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doctor’s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建议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5.During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Festival,Chinese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usually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paper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cuttings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windows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symbols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wishes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).</a:t>
            </a:r>
            <a:endParaRPr lang="en-US" altLang="zh-CN" sz="2800" dirty="0"/>
          </a:p>
        </p:txBody>
      </p:sp>
      <p:sp>
        <p:nvSpPr>
          <p:cNvPr id="3" name="QB_3_AN.2_1#99410feef.blank?pid=c3938a12b&amp;color=0,0,0&amp;vpa=1&amp;vtp=1&amp;bbb=1"/>
          <p:cNvSpPr/>
          <p:nvPr/>
        </p:nvSpPr>
        <p:spPr>
          <a:xfrm>
            <a:off x="4001225" y="962168"/>
            <a:ext cx="5937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</a:t>
            </a:r>
            <a:endParaRPr lang="en-US" altLang="zh-CN" sz="2800" dirty="0"/>
          </a:p>
        </p:txBody>
      </p:sp>
      <p:sp>
        <p:nvSpPr>
          <p:cNvPr id="5" name="QB_3_AN.4_1#99410feef.blank?pid=c3938a12b&amp;color=0,0,0&amp;vpa=2&amp;vtp=1&amp;bbb=1"/>
          <p:cNvSpPr/>
          <p:nvPr/>
        </p:nvSpPr>
        <p:spPr>
          <a:xfrm>
            <a:off x="5026056" y="2213164"/>
            <a:ext cx="13636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surface</a:t>
            </a:r>
            <a:endParaRPr lang="en-US" altLang="zh-CN" sz="2800" dirty="0"/>
          </a:p>
        </p:txBody>
      </p:sp>
      <p:sp>
        <p:nvSpPr>
          <p:cNvPr id="7" name="QB_3_AN.6_1#99410feef.blank?pid=c3938a12b&amp;color=0,0,0&amp;vpa=3&amp;vtp=1&amp;bbb=1"/>
          <p:cNvSpPr/>
          <p:nvPr/>
        </p:nvSpPr>
        <p:spPr>
          <a:xfrm>
            <a:off x="2889790" y="3493872"/>
            <a:ext cx="1304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ourage</a:t>
            </a:r>
            <a:endParaRPr lang="en-US" altLang="zh-CN" sz="2800" dirty="0"/>
          </a:p>
        </p:txBody>
      </p:sp>
      <p:sp>
        <p:nvSpPr>
          <p:cNvPr id="9" name="QB_3_AN.8_1#99410feef.blank?pid=c3938a12b&amp;color=0,0,0&amp;vpa=4&amp;vtp=1&amp;bbb=1"/>
          <p:cNvSpPr/>
          <p:nvPr/>
        </p:nvSpPr>
        <p:spPr>
          <a:xfrm>
            <a:off x="4035215" y="4128335"/>
            <a:ext cx="104775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dvice</a:t>
            </a:r>
            <a:endParaRPr lang="en-US" altLang="zh-CN" sz="2800" dirty="0"/>
          </a:p>
        </p:txBody>
      </p:sp>
      <p:sp>
        <p:nvSpPr>
          <p:cNvPr id="11" name="QB_3_AN.10_1#99410feef.blank?pid=c3938a12b&amp;color=0,0,0&amp;vpa=5&amp;vtp=1&amp;bbb=1"/>
          <p:cNvSpPr/>
          <p:nvPr/>
        </p:nvSpPr>
        <p:spPr>
          <a:xfrm>
            <a:off x="7468204" y="6001067"/>
            <a:ext cx="911225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1_1#d26cd17a1?pid=c3938a12b&amp;color=0,0,0&amp;mp=1&amp;vtp=1&amp;bt=1&amp;bbb=1"/>
          <p:cNvSpPr/>
          <p:nvPr/>
        </p:nvSpPr>
        <p:spPr>
          <a:xfrm>
            <a:off x="576072" y="969264"/>
            <a:ext cx="11036808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Saturdays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players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(confident)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coach.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symbol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文化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),Giant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pandas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around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9.Ren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Xiaorong,a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’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Daily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host.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10.Alice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ballet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舞蹈家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future.</a:t>
            </a:r>
            <a:endParaRPr lang="en-US" altLang="zh-CN" sz="2800" dirty="0"/>
          </a:p>
        </p:txBody>
      </p:sp>
      <p:sp>
        <p:nvSpPr>
          <p:cNvPr id="3" name="QB_3_AN.12_1#d26cd17a1.blank?pid=c3938a12b&amp;color=0,0,0&amp;mp=1&amp;vpa=6&amp;vtp=1&amp;bbb=1"/>
          <p:cNvSpPr/>
          <p:nvPr/>
        </p:nvSpPr>
        <p:spPr>
          <a:xfrm>
            <a:off x="9670102" y="926084"/>
            <a:ext cx="134778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undays</a:t>
            </a:r>
            <a:endParaRPr lang="en-US" altLang="zh-CN" sz="2800" dirty="0"/>
          </a:p>
        </p:txBody>
      </p:sp>
      <p:sp>
        <p:nvSpPr>
          <p:cNvPr id="5" name="QB_3_AN.14_1#d26cd17a1.blank?pid=c3938a12b&amp;color=0,0,0&amp;vpa=7&amp;vtp=1&amp;bbb=1"/>
          <p:cNvSpPr/>
          <p:nvPr/>
        </p:nvSpPr>
        <p:spPr>
          <a:xfrm>
            <a:off x="4166204" y="1586484"/>
            <a:ext cx="187801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confidence</a:t>
            </a:r>
            <a:endParaRPr lang="en-US" altLang="zh-CN" sz="2800" dirty="0"/>
          </a:p>
        </p:txBody>
      </p:sp>
      <p:sp>
        <p:nvSpPr>
          <p:cNvPr id="7" name="QB_3_AN.16_1#d26cd17a1.blank?pid=c3938a12b&amp;color=0,0,0&amp;vpa=8&amp;vtp=1&amp;bbb=1"/>
          <p:cNvSpPr/>
          <p:nvPr/>
        </p:nvSpPr>
        <p:spPr>
          <a:xfrm>
            <a:off x="4780565" y="2234184"/>
            <a:ext cx="1338199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culture</a:t>
            </a:r>
            <a:endParaRPr lang="en-US" altLang="zh-CN" sz="2800" dirty="0"/>
          </a:p>
        </p:txBody>
      </p:sp>
      <p:sp>
        <p:nvSpPr>
          <p:cNvPr id="9" name="QB_3_AN.18_1#d26cd17a1.blank?pid=c3938a12b&amp;color=0,0,0&amp;vpa=9&amp;vtp=1&amp;bbb=1"/>
          <p:cNvSpPr/>
          <p:nvPr/>
        </p:nvSpPr>
        <p:spPr>
          <a:xfrm>
            <a:off x="4139215" y="3529584"/>
            <a:ext cx="152241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member</a:t>
            </a:r>
            <a:endParaRPr lang="en-US" altLang="zh-CN" sz="2800" dirty="0"/>
          </a:p>
        </p:txBody>
      </p:sp>
      <p:sp>
        <p:nvSpPr>
          <p:cNvPr id="11" name="QB_3_AN.20_1#d26cd17a1.blank?pid=c3938a12b&amp;color=0,0,0&amp;vpa=10&amp;vtp=1&amp;bbb=1"/>
          <p:cNvSpPr/>
          <p:nvPr/>
        </p:nvSpPr>
        <p:spPr>
          <a:xfrm>
            <a:off x="9425590" y="4824984"/>
            <a:ext cx="13049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dancer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21_1#8134f2d62?pid=c3938a12b&amp;color=0,0,0&amp;mp=1&amp;vtp=1&amp;bt=1&amp;bbb=1&amp;hb=1"/>
          <p:cNvSpPr/>
          <p:nvPr/>
        </p:nvSpPr>
        <p:spPr>
          <a:xfrm>
            <a:off x="576072" y="969264"/>
            <a:ext cx="11036808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(钥匙)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bag.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them?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12.Don’t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personal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信息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online.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restaurant,picked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菜单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bowl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beef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noodles.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feel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proud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colorful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15.Playing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国际象棋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ability.</a:t>
            </a:r>
            <a:endParaRPr lang="en-US" altLang="zh-CN" sz="2800" dirty="0"/>
          </a:p>
        </p:txBody>
      </p:sp>
      <p:sp>
        <p:nvSpPr>
          <p:cNvPr id="3" name="QB_3_AN.22_1#8134f2d62.blank?pid=c3938a12b&amp;color=0,0,0&amp;mp=1&amp;vpa=11&amp;vtp=1&amp;bbb=1"/>
          <p:cNvSpPr/>
          <p:nvPr/>
        </p:nvSpPr>
        <p:spPr>
          <a:xfrm>
            <a:off x="4243483" y="926084"/>
            <a:ext cx="93027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keys</a:t>
            </a:r>
            <a:endParaRPr lang="en-US" altLang="zh-CN" sz="2800" dirty="0"/>
          </a:p>
        </p:txBody>
      </p:sp>
      <p:sp>
        <p:nvSpPr>
          <p:cNvPr id="5" name="QB_3_AN.24_1#8134f2d62.blank?pid=c3938a12b&amp;color=0,0,0&amp;vpa=12&amp;vtp=1&amp;bbb=1"/>
          <p:cNvSpPr/>
          <p:nvPr/>
        </p:nvSpPr>
        <p:spPr>
          <a:xfrm>
            <a:off x="5394865" y="2234184"/>
            <a:ext cx="20780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information</a:t>
            </a:r>
            <a:endParaRPr lang="en-US" altLang="zh-CN" sz="2800" dirty="0"/>
          </a:p>
        </p:txBody>
      </p:sp>
      <p:sp>
        <p:nvSpPr>
          <p:cNvPr id="7" name="QB_3_AN.26_1#8134f2d62.blank?pid=c3938a12b&amp;color=0,0,0&amp;vpa=13&amp;vtp=1&amp;bbb=1"/>
          <p:cNvSpPr/>
          <p:nvPr/>
        </p:nvSpPr>
        <p:spPr>
          <a:xfrm>
            <a:off x="8011129" y="2881884"/>
            <a:ext cx="110966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menu</a:t>
            </a:r>
            <a:endParaRPr lang="en-US" altLang="zh-CN" sz="2800" dirty="0"/>
          </a:p>
        </p:txBody>
      </p:sp>
      <p:sp>
        <p:nvSpPr>
          <p:cNvPr id="9" name="QB_3_AN.28_1#8134f2d62.blank?pid=c3938a12b&amp;color=0,0,0&amp;vpa=14&amp;vtp=1&amp;bbb=1"/>
          <p:cNvSpPr/>
          <p:nvPr/>
        </p:nvSpPr>
        <p:spPr>
          <a:xfrm>
            <a:off x="576072" y="4874387"/>
            <a:ext cx="16224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raditions</a:t>
            </a:r>
            <a:endParaRPr lang="en-US" altLang="zh-CN" sz="2800" dirty="0"/>
          </a:p>
        </p:txBody>
      </p:sp>
      <p:sp>
        <p:nvSpPr>
          <p:cNvPr id="11" name="QB_3_AN.30_1#8134f2d62.blank?pid=c3938a12b&amp;color=0,0,0&amp;vpa=15&amp;vtp=1&amp;bbb=1"/>
          <p:cNvSpPr/>
          <p:nvPr/>
        </p:nvSpPr>
        <p:spPr>
          <a:xfrm>
            <a:off x="2328438" y="5505127"/>
            <a:ext cx="89058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hess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1_1#3ad9c8e43?pid=c3938a12b&amp;color=0,0,0&amp;mp=1&amp;vtp=1&amp;bt=1&amp;bbb=1&amp;hb=1"/>
          <p:cNvSpPr/>
          <p:nvPr/>
        </p:nvSpPr>
        <p:spPr>
          <a:xfrm>
            <a:off x="576072" y="969263"/>
            <a:ext cx="11036808" cy="562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movie,so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first.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kept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fighting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own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(free).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18.There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shortcut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成功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),only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down-to-earth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journey.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China,drinking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习惯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),and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also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art.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20.Ordering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according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avoid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浪费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).</a:t>
            </a:r>
            <a:endParaRPr lang="en-US" altLang="zh-CN" sz="2800" dirty="0"/>
          </a:p>
        </p:txBody>
      </p:sp>
      <p:sp>
        <p:nvSpPr>
          <p:cNvPr id="3" name="QB_3_AN.32_1#3ad9c8e43.blank?pid=c3938a12b&amp;color=0,0,0&amp;mp=1&amp;vpa=16&amp;vtp=1&amp;bbb=1"/>
          <p:cNvSpPr/>
          <p:nvPr/>
        </p:nvSpPr>
        <p:spPr>
          <a:xfrm>
            <a:off x="9847959" y="969263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icket</a:t>
            </a:r>
            <a:endParaRPr lang="en-US" altLang="zh-CN" sz="2800" dirty="0"/>
          </a:p>
        </p:txBody>
      </p:sp>
      <p:sp>
        <p:nvSpPr>
          <p:cNvPr id="5" name="QB_3_AN.34_1#3ad9c8e43.blank?pid=c3938a12b&amp;color=0,0,0&amp;vpa=17&amp;vtp=1&amp;bbb=1"/>
          <p:cNvSpPr/>
          <p:nvPr/>
        </p:nvSpPr>
        <p:spPr>
          <a:xfrm>
            <a:off x="8493729" y="2213164"/>
            <a:ext cx="1515999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freedom</a:t>
            </a:r>
            <a:endParaRPr lang="en-US" altLang="zh-CN" sz="2800" dirty="0"/>
          </a:p>
        </p:txBody>
      </p:sp>
      <p:sp>
        <p:nvSpPr>
          <p:cNvPr id="7" name="QB_3_AN.36_1#3ad9c8e43.blank?pid=c3938a12b&amp;color=0,0,0&amp;vpa=18&amp;vtp=1&amp;bbb=1"/>
          <p:cNvSpPr/>
          <p:nvPr/>
        </p:nvSpPr>
        <p:spPr>
          <a:xfrm>
            <a:off x="4761515" y="2848165"/>
            <a:ext cx="13430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</a:t>
            </a:r>
            <a:endParaRPr lang="en-US" altLang="zh-CN" sz="2800" dirty="0"/>
          </a:p>
        </p:txBody>
      </p:sp>
      <p:sp>
        <p:nvSpPr>
          <p:cNvPr id="9" name="QB_3_AN.38_1#3ad9c8e43.blank?pid=c3938a12b&amp;color=0,0,0&amp;vpa=19&amp;vtp=1&amp;bbb=1"/>
          <p:cNvSpPr/>
          <p:nvPr/>
        </p:nvSpPr>
        <p:spPr>
          <a:xfrm>
            <a:off x="6449029" y="4118165"/>
            <a:ext cx="10509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habit</a:t>
            </a:r>
            <a:endParaRPr lang="en-US" altLang="zh-CN" sz="2800" dirty="0"/>
          </a:p>
        </p:txBody>
      </p:sp>
      <p:sp>
        <p:nvSpPr>
          <p:cNvPr id="11" name="QB_3_AN.40_1#3ad9c8e43.blank?pid=c3938a12b&amp;color=0,0,0&amp;vpa=20&amp;vtp=1&amp;bbb=1"/>
          <p:cNvSpPr/>
          <p:nvPr/>
        </p:nvSpPr>
        <p:spPr>
          <a:xfrm>
            <a:off x="9920890" y="5388165"/>
            <a:ext cx="11080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waste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1758</Words>
  <Application>WPS 演示</Application>
  <PresentationFormat>宽屏</PresentationFormat>
  <Paragraphs>104</Paragraphs>
  <Slides>7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31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Times New Roman</vt:lpstr>
      <vt:lpstr>宋体</vt:lpstr>
      <vt:lpstr>Calibri</vt:lpstr>
      <vt:lpstr>等线</vt:lpstr>
      <vt:lpstr>微软雅黑</vt:lpstr>
      <vt:lpstr>Arial Unicode MS</vt:lpstr>
      <vt:lpstr>等线 Light</vt:lpstr>
      <vt:lpstr>Calibri Light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49</cp:revision>
  <dcterms:created xsi:type="dcterms:W3CDTF">2026-02-02T06:00:00Z</dcterms:created>
  <dcterms:modified xsi:type="dcterms:W3CDTF">2026-02-28T10:05:02Z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