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299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_1#c46705b57?pid=07425a4b3&amp;color=0,0,0&amp;bt=1&amp;bbb=1&amp;hb=1"/>
          <p:cNvSpPr/>
          <p:nvPr/>
        </p:nvSpPr>
        <p:spPr>
          <a:xfrm>
            <a:off x="576072" y="969264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helmet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(头盔)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bicycle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ensure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safety.</a:t>
            </a:r>
            <a:endParaRPr lang="en-US" altLang="zh-CN" sz="2800" dirty="0"/>
          </a:p>
        </p:txBody>
      </p:sp>
      <p:sp>
        <p:nvSpPr>
          <p:cNvPr id="3" name="QC_3_AN.36_1#c46705b57.bracket?pid=07425a4b3&amp;color=0,0,0&amp;vpa=18"/>
          <p:cNvSpPr/>
          <p:nvPr/>
        </p:nvSpPr>
        <p:spPr>
          <a:xfrm>
            <a:off x="853090" y="9812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35_2#c46705b57.choices?pid=07425a4b3&amp;color=0,0,0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.That</a:t>
            </a:r>
            <a:endParaRPr lang="en-US" altLang="zh-CN" sz="2800" dirty="0"/>
          </a:p>
        </p:txBody>
      </p:sp>
      <p:sp>
        <p:nvSpPr>
          <p:cNvPr id="5" name="QC_3_BD.37_1#24323c267?pid=07425a4b3&amp;color=0,0,0&amp;bbb=1"/>
          <p:cNvSpPr/>
          <p:nvPr/>
        </p:nvSpPr>
        <p:spPr>
          <a:xfrm>
            <a:off x="576072" y="28495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anywhere.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rulers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box.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38_1#24323c267.bracket?pid=07425a4b3&amp;color=0,0,0&amp;vpa=19"/>
          <p:cNvSpPr/>
          <p:nvPr/>
        </p:nvSpPr>
        <p:spPr>
          <a:xfrm>
            <a:off x="865790" y="28615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37_2#24323c267.choices?pid=07425a4b3&amp;color=0,0,0&amp;bbb=1"/>
          <p:cNvSpPr/>
          <p:nvPr/>
        </p:nvSpPr>
        <p:spPr>
          <a:xfrm>
            <a:off x="576072" y="41022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;it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;one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.one;it</a:t>
            </a:r>
            <a:endParaRPr lang="en-US" altLang="zh-CN" sz="2800" dirty="0"/>
          </a:p>
        </p:txBody>
      </p:sp>
      <p:sp>
        <p:nvSpPr>
          <p:cNvPr id="8" name="QC_3_BD.39_1#4c9e73875?pid=07425a4b3&amp;color=0,0,0&amp;bbb=1&amp;hb=1"/>
          <p:cNvSpPr/>
          <p:nvPr/>
        </p:nvSpPr>
        <p:spPr>
          <a:xfrm>
            <a:off x="576072" y="4728529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same,even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other.</a:t>
            </a:r>
            <a:endParaRPr lang="en-US" altLang="zh-CN" sz="2800" dirty="0"/>
          </a:p>
        </p:txBody>
      </p:sp>
      <p:sp>
        <p:nvSpPr>
          <p:cNvPr id="9" name="QC_3_AN.40_1#4c9e73875.bracket?pid=07425a4b3&amp;color=0,0,0&amp;vpa=20"/>
          <p:cNvSpPr/>
          <p:nvPr/>
        </p:nvSpPr>
        <p:spPr>
          <a:xfrm>
            <a:off x="853090" y="47405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3_BD.39_2#4c9e73875.choices?pid=07425a4b3&amp;color=0,0,0&amp;bbb=1"/>
          <p:cNvSpPr/>
          <p:nvPr/>
        </p:nvSpPr>
        <p:spPr>
          <a:xfrm>
            <a:off x="576072" y="598125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专题七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代词(单项选择20题)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七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_1#ad160ec3d?pid=07425a4b3&amp;color=0,0,0&amp;bt=1&amp;bbb=1&amp;hb=1"/>
          <p:cNvSpPr/>
          <p:nvPr/>
        </p:nvSpPr>
        <p:spPr>
          <a:xfrm>
            <a:off x="576072" y="969264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2800" dirty="0"/>
          </a:p>
        </p:txBody>
      </p:sp>
      <p:sp>
        <p:nvSpPr>
          <p:cNvPr id="3" name="QC_3_AN.2_1#ad160ec3d.bracket?pid=07425a4b3&amp;color=0,0,0&amp;vpa=1"/>
          <p:cNvSpPr/>
          <p:nvPr/>
        </p:nvSpPr>
        <p:spPr>
          <a:xfrm>
            <a:off x="865790" y="9812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1_2#ad160ec3d.choices?pid=07425a4b3&amp;color=0,0,0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.hers</a:t>
            </a:r>
            <a:endParaRPr lang="en-US" altLang="zh-CN" sz="2800" dirty="0"/>
          </a:p>
        </p:txBody>
      </p:sp>
      <p:sp>
        <p:nvSpPr>
          <p:cNvPr id="5" name="QC_3_BD.3_1#5efe0cee1?pid=07425a4b3&amp;color=0,0,0&amp;bbb=1"/>
          <p:cNvSpPr/>
          <p:nvPr/>
        </p:nvSpPr>
        <p:spPr>
          <a:xfrm>
            <a:off x="576072" y="28495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Mum,where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Dad?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gift.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endParaRPr lang="en-US" altLang="zh-CN" sz="2800" dirty="0"/>
          </a:p>
        </p:txBody>
      </p:sp>
      <p:sp>
        <p:nvSpPr>
          <p:cNvPr id="6" name="QC_3_AN.4_1#5efe0cee1.bracket?pid=07425a4b3&amp;color=0,0,0&amp;vpa=2"/>
          <p:cNvSpPr/>
          <p:nvPr/>
        </p:nvSpPr>
        <p:spPr>
          <a:xfrm>
            <a:off x="853090" y="28615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3_2#5efe0cee1.choices?pid=07425a4b3&amp;color=0,0,0&amp;bbb=1"/>
          <p:cNvSpPr/>
          <p:nvPr/>
        </p:nvSpPr>
        <p:spPr>
          <a:xfrm>
            <a:off x="576072" y="41022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.him</a:t>
            </a:r>
            <a:endParaRPr lang="en-US" altLang="zh-CN" sz="2800" dirty="0"/>
          </a:p>
        </p:txBody>
      </p:sp>
      <p:sp>
        <p:nvSpPr>
          <p:cNvPr id="8" name="QC_3_BD.5_1#aacca7e5b?pid=07425a4b3&amp;color=0,0,0&amp;bbb=1&amp;hb=1"/>
          <p:cNvSpPr/>
          <p:nvPr/>
        </p:nvSpPr>
        <p:spPr>
          <a:xfrm>
            <a:off x="576072" y="4728529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believe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eyes.</a:t>
            </a:r>
            <a:endParaRPr lang="en-US" altLang="zh-CN" sz="2800" dirty="0"/>
          </a:p>
        </p:txBody>
      </p:sp>
      <p:sp>
        <p:nvSpPr>
          <p:cNvPr id="9" name="QC_3_AN.6_1#aacca7e5b.bracket?pid=07425a4b3&amp;color=0,0,0&amp;vpa=3"/>
          <p:cNvSpPr/>
          <p:nvPr/>
        </p:nvSpPr>
        <p:spPr>
          <a:xfrm>
            <a:off x="865790" y="47405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3_BD.5_2#aacca7e5b.choices?pid=07425a4b3&amp;color=0,0,0&amp;bbb=1"/>
          <p:cNvSpPr/>
          <p:nvPr/>
        </p:nvSpPr>
        <p:spPr>
          <a:xfrm>
            <a:off x="576072" y="598125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A.our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;us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;our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.we;ours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7_1#114183388?pid=07425a4b3&amp;color=0,0,0&amp;bt=1&amp;bbb=1"/>
          <p:cNvSpPr/>
          <p:nvPr/>
        </p:nvSpPr>
        <p:spPr>
          <a:xfrm>
            <a:off x="576072" y="969264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Smith.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chemistry.</a:t>
            </a:r>
            <a:endParaRPr lang="en-US" altLang="zh-CN" sz="2800" dirty="0"/>
          </a:p>
        </p:txBody>
      </p:sp>
      <p:sp>
        <p:nvSpPr>
          <p:cNvPr id="3" name="QC_3_AN.8_1#114183388.bracket?pid=07425a4b3&amp;color=0,0,0&amp;vpa=4"/>
          <p:cNvSpPr/>
          <p:nvPr/>
        </p:nvSpPr>
        <p:spPr>
          <a:xfrm>
            <a:off x="865790" y="9812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7_2#114183388.choices?pid=07425a4b3&amp;color=0,0,0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B.us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.our</a:t>
            </a:r>
            <a:endParaRPr lang="en-US" altLang="zh-CN" sz="2800" dirty="0"/>
          </a:p>
        </p:txBody>
      </p:sp>
      <p:sp>
        <p:nvSpPr>
          <p:cNvPr id="5" name="QC_3_BD.9_1#d8b77aeec?pid=07425a4b3&amp;color=0,0,0&amp;bbb=1&amp;hb=1"/>
          <p:cNvSpPr/>
          <p:nvPr/>
        </p:nvSpPr>
        <p:spPr>
          <a:xfrm>
            <a:off x="576072" y="28495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Road.</a:t>
            </a:r>
            <a:endParaRPr lang="en-US" altLang="zh-CN" sz="2800" dirty="0"/>
          </a:p>
        </p:txBody>
      </p:sp>
      <p:sp>
        <p:nvSpPr>
          <p:cNvPr id="6" name="QC_3_AN.10_1#d8b77aeec.bracket?pid=07425a4b3&amp;color=0,0,0&amp;vpa=5"/>
          <p:cNvSpPr/>
          <p:nvPr/>
        </p:nvSpPr>
        <p:spPr>
          <a:xfrm>
            <a:off x="853090" y="28615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9_2#d8b77aeec.choices?pid=07425a4b3&amp;color=0,0,0&amp;bbb=1"/>
          <p:cNvSpPr/>
          <p:nvPr/>
        </p:nvSpPr>
        <p:spPr>
          <a:xfrm>
            <a:off x="576072" y="41022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A.Our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;us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.Our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;we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.Ours;us</a:t>
            </a:r>
            <a:endParaRPr lang="en-US" altLang="zh-CN" sz="2800" dirty="0"/>
          </a:p>
        </p:txBody>
      </p:sp>
      <p:sp>
        <p:nvSpPr>
          <p:cNvPr id="8" name="QC_3_BD.11_1#d491e5f41?pid=07425a4b3&amp;color=0,0,0&amp;bbb=1&amp;hb=1"/>
          <p:cNvSpPr/>
          <p:nvPr/>
        </p:nvSpPr>
        <p:spPr>
          <a:xfrm>
            <a:off x="576072" y="4728529"/>
            <a:ext cx="11036808" cy="1193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6.Miss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9" name="QC_3_AN.12_1#d491e5f41.bracket?pid=07425a4b3&amp;color=0,0,0&amp;vpa=6"/>
          <p:cNvSpPr/>
          <p:nvPr/>
        </p:nvSpPr>
        <p:spPr>
          <a:xfrm>
            <a:off x="853090" y="47405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3_BD.11_2#d491e5f41.choices?pid=07425a4b3&amp;color=0,0,0&amp;bbb=1"/>
          <p:cNvSpPr/>
          <p:nvPr/>
        </p:nvSpPr>
        <p:spPr>
          <a:xfrm>
            <a:off x="576072" y="598125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B.his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.her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3_1#7556dfb4a?pid=07425a4b3&amp;color=0,0,0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Jim,may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borrow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dictionary?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Oh,sorry.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home.</a:t>
            </a:r>
            <a:endParaRPr lang="en-US" altLang="zh-CN" sz="2800" dirty="0"/>
          </a:p>
        </p:txBody>
      </p:sp>
      <p:sp>
        <p:nvSpPr>
          <p:cNvPr id="3" name="QC_3_AN.14_1#7556dfb4a.bracket?pid=07425a4b3&amp;color=0,0,0&amp;vpa=7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13_2#7556dfb4a.choices?pid=07425a4b3&amp;color=0,0,0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A.your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;Mine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.your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;My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.yours;Mine</a:t>
            </a:r>
            <a:endParaRPr lang="en-US" altLang="zh-CN" sz="2800" dirty="0"/>
          </a:p>
        </p:txBody>
      </p:sp>
      <p:sp>
        <p:nvSpPr>
          <p:cNvPr id="5" name="QC_3_BD.15_1#fdf4e09fd?pid=07425a4b3&amp;color=0,0,0&amp;bbb=1"/>
          <p:cNvSpPr/>
          <p:nvPr/>
        </p:nvSpPr>
        <p:spPr>
          <a:xfrm>
            <a:off x="576072" y="28751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fast,or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16_1#fdf4e09fd.bracket?pid=07425a4b3&amp;color=0,0,0&amp;vpa=8"/>
          <p:cNvSpPr/>
          <p:nvPr/>
        </p:nvSpPr>
        <p:spPr>
          <a:xfrm>
            <a:off x="865790" y="28713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15_2#fdf4e09fd.choices?pid=07425a4b3&amp;color=0,0,0&amp;bbb=1"/>
          <p:cNvSpPr/>
          <p:nvPr/>
        </p:nvSpPr>
        <p:spPr>
          <a:xfrm>
            <a:off x="576072" y="35063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.myself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B.yourself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.himself</a:t>
            </a:r>
            <a:endParaRPr lang="en-US" altLang="zh-CN" sz="2800" dirty="0"/>
          </a:p>
        </p:txBody>
      </p:sp>
      <p:sp>
        <p:nvSpPr>
          <p:cNvPr id="8" name="QC_3_BD.17_1#0e4af4e6f?pid=07425a4b3&amp;color=0,0,0&amp;bbb=1&amp;hb=1"/>
          <p:cNvSpPr/>
          <p:nvPr/>
        </p:nvSpPr>
        <p:spPr>
          <a:xfrm>
            <a:off x="576072" y="414534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9.Teachers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9" name="QC_3_AN.18_1#0e4af4e6f.bracket?pid=07425a4b3&amp;color=0,0,0&amp;vpa=9"/>
          <p:cNvSpPr/>
          <p:nvPr/>
        </p:nvSpPr>
        <p:spPr>
          <a:xfrm>
            <a:off x="853090" y="415296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3_BD.17_2#0e4af4e6f.choices?pid=07425a4b3&amp;color=0,0,0&amp;bbb=1"/>
          <p:cNvSpPr/>
          <p:nvPr/>
        </p:nvSpPr>
        <p:spPr>
          <a:xfrm>
            <a:off x="576072" y="541451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.ourselves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B.yourselves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.themselves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9_1#24ea413b9?pid=07425a4b3&amp;color=0,0,0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dinner,rice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dumplings?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noodles.</a:t>
            </a:r>
            <a:endParaRPr lang="en-US" altLang="zh-CN" sz="2800" dirty="0"/>
          </a:p>
        </p:txBody>
      </p:sp>
      <p:sp>
        <p:nvSpPr>
          <p:cNvPr id="3" name="QC_3_AN.20_1#24ea413b9.bracket?pid=07425a4b3&amp;color=0,0,0&amp;vpa=10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19_2#24ea413b9.choices?pid=07425a4b3&amp;color=0,0,0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.Either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B.Neither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endParaRPr lang="en-US" altLang="zh-CN" sz="2800" dirty="0"/>
          </a:p>
        </p:txBody>
      </p:sp>
      <p:sp>
        <p:nvSpPr>
          <p:cNvPr id="5" name="QC_3_BD.21_1#2dafa1d63?pid=07425a4b3&amp;color=0,0,0&amp;bbb=1"/>
          <p:cNvSpPr/>
          <p:nvPr/>
        </p:nvSpPr>
        <p:spPr>
          <a:xfrm>
            <a:off x="576072" y="28751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street.</a:t>
            </a:r>
            <a:endParaRPr lang="en-US" altLang="zh-CN" sz="2800" dirty="0"/>
          </a:p>
        </p:txBody>
      </p:sp>
      <p:sp>
        <p:nvSpPr>
          <p:cNvPr id="6" name="QC_3_AN.22_1#2dafa1d63.bracket?pid=07425a4b3&amp;color=0,0,0&amp;vpa=11"/>
          <p:cNvSpPr/>
          <p:nvPr/>
        </p:nvSpPr>
        <p:spPr>
          <a:xfrm>
            <a:off x="853090" y="287134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21_2#2dafa1d63.choices?pid=07425a4b3&amp;color=0,0,0&amp;bbb=1"/>
          <p:cNvSpPr/>
          <p:nvPr/>
        </p:nvSpPr>
        <p:spPr>
          <a:xfrm>
            <a:off x="576072" y="350634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.both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.either</a:t>
            </a:r>
            <a:endParaRPr lang="en-US" altLang="zh-CN" sz="2800" dirty="0"/>
          </a:p>
        </p:txBody>
      </p:sp>
      <p:sp>
        <p:nvSpPr>
          <p:cNvPr id="8" name="QC_3_BD.23_1#b28ff22af?pid=07425a4b3&amp;color=0,0,0&amp;bbb=1"/>
          <p:cNvSpPr/>
          <p:nvPr/>
        </p:nvSpPr>
        <p:spPr>
          <a:xfrm>
            <a:off x="576072" y="4137533"/>
            <a:ext cx="11245914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ask.</a:t>
            </a:r>
            <a:endParaRPr lang="en-US" altLang="zh-CN" sz="2800" dirty="0"/>
          </a:p>
        </p:txBody>
      </p:sp>
      <p:sp>
        <p:nvSpPr>
          <p:cNvPr id="9" name="QC_3_AN.24_1#b28ff22af.bracket?pid=07425a4b3&amp;color=0,0,0&amp;vpa=12"/>
          <p:cNvSpPr/>
          <p:nvPr/>
        </p:nvSpPr>
        <p:spPr>
          <a:xfrm>
            <a:off x="853090" y="4133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3_BD.23_2#b28ff22af.choices?pid=07425a4b3&amp;color=0,0,0&amp;bbb=1"/>
          <p:cNvSpPr/>
          <p:nvPr/>
        </p:nvSpPr>
        <p:spPr>
          <a:xfrm>
            <a:off x="576072" y="476872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B.few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few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5_1#1214bc6e2?pid=07425a4b3&amp;color=0,0,0&amp;bt=1&amp;bbb=1"/>
          <p:cNvSpPr/>
          <p:nvPr/>
        </p:nvSpPr>
        <p:spPr>
          <a:xfrm>
            <a:off x="576072" y="96926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they,Mom?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bed,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door.</a:t>
            </a:r>
            <a:endParaRPr lang="en-US" altLang="zh-CN" sz="2800" dirty="0"/>
          </a:p>
        </p:txBody>
      </p:sp>
      <p:sp>
        <p:nvSpPr>
          <p:cNvPr id="3" name="QC_3_AN.26_1#1214bc6e2.bracket?pid=07425a4b3&amp;color=0,0,0&amp;vpa=13"/>
          <p:cNvSpPr/>
          <p:nvPr/>
        </p:nvSpPr>
        <p:spPr>
          <a:xfrm>
            <a:off x="853090" y="97282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25_2#1214bc6e2.choices?pid=07425a4b3&amp;color=0,0,0&amp;bbb=1"/>
          <p:cNvSpPr/>
          <p:nvPr/>
        </p:nvSpPr>
        <p:spPr>
          <a:xfrm>
            <a:off x="576072" y="220827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B.others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.another</a:t>
            </a:r>
            <a:endParaRPr lang="en-US" altLang="zh-CN" sz="2800" dirty="0"/>
          </a:p>
        </p:txBody>
      </p:sp>
      <p:sp>
        <p:nvSpPr>
          <p:cNvPr id="5" name="QC_3_BD.27_1#7bb87805f?pid=07425a4b3&amp;color=0,0,0&amp;bbb=1&amp;hb=1"/>
          <p:cNvSpPr/>
          <p:nvPr/>
        </p:nvSpPr>
        <p:spPr>
          <a:xfrm>
            <a:off x="576072" y="2826194"/>
            <a:ext cx="11036808" cy="11615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6" name="QC_3_AN.28_1#7bb87805f.bracket?pid=07425a4b3&amp;color=0,0,0&amp;vpa=14"/>
          <p:cNvSpPr/>
          <p:nvPr/>
        </p:nvSpPr>
        <p:spPr>
          <a:xfrm>
            <a:off x="865790" y="2829750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27_2#7bb87805f.choices?pid=07425a4b3&amp;color=0,0,0&amp;bbb=1"/>
          <p:cNvSpPr/>
          <p:nvPr/>
        </p:nvSpPr>
        <p:spPr>
          <a:xfrm>
            <a:off x="576072" y="4054473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B.another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endParaRPr lang="en-US" altLang="zh-CN" sz="2800" dirty="0"/>
          </a:p>
        </p:txBody>
      </p:sp>
      <p:sp>
        <p:nvSpPr>
          <p:cNvPr id="8" name="QC_3_BD.29_1#c9a0cbb18?pid=07425a4b3&amp;color=0,0,0&amp;bbb=1"/>
          <p:cNvSpPr/>
          <p:nvPr/>
        </p:nvSpPr>
        <p:spPr>
          <a:xfrm>
            <a:off x="576072" y="4673409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door!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Carla.</a:t>
            </a:r>
            <a:endParaRPr lang="en-US" altLang="zh-CN" sz="2800" dirty="0"/>
          </a:p>
        </p:txBody>
      </p:sp>
      <p:sp>
        <p:nvSpPr>
          <p:cNvPr id="9" name="QC_3_AN.30_1#c9a0cbb18.bracket?pid=07425a4b3&amp;color=0,0,0&amp;vpa=15"/>
          <p:cNvSpPr/>
          <p:nvPr/>
        </p:nvSpPr>
        <p:spPr>
          <a:xfrm>
            <a:off x="853090" y="46769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3_BD.29_2#c9a0cbb18.choices?pid=07425a4b3&amp;color=0,0,0&amp;bbb=1"/>
          <p:cNvSpPr/>
          <p:nvPr/>
        </p:nvSpPr>
        <p:spPr>
          <a:xfrm>
            <a:off x="576072" y="5911214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.somebody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B.everybody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.nobody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1_1#fc4e8761f?pid=07425a4b3&amp;color=0,0,0&amp;bt=1&amp;bbb=1&amp;h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National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Museum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3" name="QC_3_AN.32_1#fc4e8761f.bracket?pid=07425a4b3&amp;color=0,0,0&amp;vpa=16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31_2#fc4e8761f.choices?pid=07425a4b3&amp;color=0,0,0&amp;bbb=1"/>
          <p:cNvSpPr/>
          <p:nvPr/>
        </p:nvSpPr>
        <p:spPr>
          <a:xfrm>
            <a:off x="576072" y="288994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interesting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3_1#6e4eae55b?pid=07425a4b3&amp;color=0,0,0&amp;bbb=1&amp;hb=1"/>
          <p:cNvSpPr/>
          <p:nvPr/>
        </p:nvSpPr>
        <p:spPr>
          <a:xfrm>
            <a:off x="576072" y="972000"/>
            <a:ext cx="11036808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Cindy!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Puzzle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(字谜)”？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Oh,dear.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,either.</a:t>
            </a:r>
            <a:endParaRPr lang="en-US" altLang="zh-CN" sz="2800" dirty="0"/>
          </a:p>
        </p:txBody>
      </p:sp>
      <p:sp>
        <p:nvSpPr>
          <p:cNvPr id="3" name="QC_3_BD.33_2#6e4eae55b.choices?pid=07425a4b3&amp;color=0,0,0&amp;bbb=1"/>
          <p:cNvSpPr/>
          <p:nvPr/>
        </p:nvSpPr>
        <p:spPr>
          <a:xfrm>
            <a:off x="576072" y="35298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881755" algn="l"/>
                <a:tab pos="7776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.something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B.everything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.nothing</a:t>
            </a:r>
            <a:endParaRPr lang="en-US" altLang="zh-CN" sz="2800" dirty="0"/>
          </a:p>
        </p:txBody>
      </p:sp>
      <p:sp>
        <p:nvSpPr>
          <p:cNvPr id="4" name="QC_3_AN.34_1#6e4eae55b.bracket?pid=07425a4b3&amp;color=0,0,0&amp;vpa=17"/>
          <p:cNvSpPr/>
          <p:nvPr/>
        </p:nvSpPr>
        <p:spPr>
          <a:xfrm>
            <a:off x="853090" y="979620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2489</Words>
  <Application>WPS 演示</Application>
  <PresentationFormat>宽屏</PresentationFormat>
  <Paragraphs>168</Paragraphs>
  <Slides>11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48</cp:revision>
  <dcterms:created xsi:type="dcterms:W3CDTF">2026-02-02T06:00:00Z</dcterms:created>
  <dcterms:modified xsi:type="dcterms:W3CDTF">2026-02-28T10:12:33Z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