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3" r:id="rId6"/>
    <p:sldId id="304" r:id="rId7"/>
    <p:sldId id="305" r:id="rId8"/>
    <p:sldId id="306" r:id="rId9"/>
    <p:sldId id="299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中考英语词汇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练习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专题四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形容词(单词拼写20题)</a:t>
            </a:r>
            <a:endParaRPr lang="en-US" altLang="zh-CN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四部分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四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_1#fe7458b33?pid=e8cc5deee&amp;color=0,0,0&amp;vtp=1&amp;bt=1&amp;bbb=1"/>
          <p:cNvSpPr/>
          <p:nvPr/>
        </p:nvSpPr>
        <p:spPr>
          <a:xfrm>
            <a:off x="576072" y="969264"/>
            <a:ext cx="11036808" cy="562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anything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without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(健康的)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body.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visit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city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I’m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familiar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streets.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healthy,it’s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必要的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avoid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sugar.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talk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mouth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other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unhappy.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5.It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有意义的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survey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community.</a:t>
            </a:r>
            <a:endParaRPr lang="en-US" altLang="zh-CN" sz="2800" dirty="0"/>
          </a:p>
        </p:txBody>
      </p:sp>
      <p:sp>
        <p:nvSpPr>
          <p:cNvPr id="3" name="QB_3_AN.2_1#fe7458b33.blank?pid=e8cc5deee&amp;color=0,0,0&amp;vpa=1&amp;vtp=1&amp;bbb=1"/>
          <p:cNvSpPr/>
          <p:nvPr/>
        </p:nvSpPr>
        <p:spPr>
          <a:xfrm>
            <a:off x="5902991" y="930465"/>
            <a:ext cx="138588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healthy</a:t>
            </a:r>
            <a:endParaRPr lang="en-US" altLang="zh-CN" sz="2800" dirty="0"/>
          </a:p>
        </p:txBody>
      </p:sp>
      <p:sp>
        <p:nvSpPr>
          <p:cNvPr id="5" name="QB_3_AN.4_1#fe7458b33.blank?pid=e8cc5deee&amp;color=0,0,0&amp;vpa=2&amp;vtp=1&amp;bbb=1"/>
          <p:cNvSpPr/>
          <p:nvPr/>
        </p:nvSpPr>
        <p:spPr>
          <a:xfrm>
            <a:off x="2897791" y="1578166"/>
            <a:ext cx="6937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ost</a:t>
            </a:r>
            <a:endParaRPr lang="en-US" altLang="zh-CN" sz="2800" dirty="0"/>
          </a:p>
        </p:txBody>
      </p:sp>
      <p:sp>
        <p:nvSpPr>
          <p:cNvPr id="7" name="QB_3_AN.6_1#fe7458b33.blank?pid=e8cc5deee&amp;color=0,0,0&amp;vpa=3&amp;vtp=1&amp;bbb=1"/>
          <p:cNvSpPr/>
          <p:nvPr/>
        </p:nvSpPr>
        <p:spPr>
          <a:xfrm>
            <a:off x="5169630" y="2835466"/>
            <a:ext cx="17176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necessary</a:t>
            </a:r>
            <a:endParaRPr lang="en-US" altLang="zh-CN" sz="2800" dirty="0"/>
          </a:p>
        </p:txBody>
      </p:sp>
      <p:sp>
        <p:nvSpPr>
          <p:cNvPr id="9" name="QB_3_AN.8_1#fe7458b33.blank?pid=e8cc5deee&amp;color=0,0,0&amp;vpa=4&amp;vtp=1&amp;bbb=1"/>
          <p:cNvSpPr/>
          <p:nvPr/>
        </p:nvSpPr>
        <p:spPr>
          <a:xfrm>
            <a:off x="2173798" y="4127862"/>
            <a:ext cx="9096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olite</a:t>
            </a:r>
            <a:endParaRPr lang="en-US" altLang="zh-CN" sz="2800" dirty="0"/>
          </a:p>
        </p:txBody>
      </p:sp>
      <p:sp>
        <p:nvSpPr>
          <p:cNvPr id="11" name="QB_3_AN.10_1#fe7458b33.blank?pid=e8cc5deee&amp;color=0,0,0&amp;vpa=5&amp;vtp=1&amp;bbb=1"/>
          <p:cNvSpPr/>
          <p:nvPr/>
        </p:nvSpPr>
        <p:spPr>
          <a:xfrm>
            <a:off x="1611916" y="5375466"/>
            <a:ext cx="197961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meaningful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11_1#1b97c701a?pid=e8cc5deee&amp;color=0,0,0&amp;vtp=1&amp;bt=1&amp;bbb=1&amp;hb=1"/>
          <p:cNvSpPr/>
          <p:nvPr/>
        </p:nvSpPr>
        <p:spPr>
          <a:xfrm>
            <a:off x="576072" y="972000"/>
            <a:ext cx="11036808" cy="5401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6.After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years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college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education,more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return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hometowns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help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(当地的)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development.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environment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each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8.Cleaners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难闻的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smell.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9.If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practising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day,you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成功的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</a:t>
            </a:r>
            <a:r>
              <a:rPr kumimoji="0" lang="en-US" altLang="zh-CN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Hanfu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ancient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clothes,is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getting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among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Chinese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now.</a:t>
            </a:r>
            <a:endParaRPr lang="en-US" altLang="zh-CN" sz="2800" dirty="0"/>
          </a:p>
        </p:txBody>
      </p:sp>
      <p:sp>
        <p:nvSpPr>
          <p:cNvPr id="3" name="QB_3_AN.12_1#1b97c701a.blank?pid=e8cc5deee&amp;color=0,0,0&amp;vpa=6&amp;vtp=1&amp;bbb=1"/>
          <p:cNvSpPr/>
          <p:nvPr/>
        </p:nvSpPr>
        <p:spPr>
          <a:xfrm>
            <a:off x="6922104" y="1547183"/>
            <a:ext cx="968375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local</a:t>
            </a:r>
            <a:endParaRPr lang="en-US" altLang="zh-CN" sz="2800" dirty="0"/>
          </a:p>
        </p:txBody>
      </p:sp>
      <p:sp>
        <p:nvSpPr>
          <p:cNvPr id="5" name="QB_3_AN.14_1#1b97c701a.blank?pid=e8cc5deee&amp;color=0,0,0&amp;vpa=7&amp;vtp=1&amp;bbb=1"/>
          <p:cNvSpPr/>
          <p:nvPr/>
        </p:nvSpPr>
        <p:spPr>
          <a:xfrm>
            <a:off x="1656404" y="2183677"/>
            <a:ext cx="118745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atural</a:t>
            </a:r>
            <a:endParaRPr lang="en-US" altLang="zh-CN" sz="2800" dirty="0"/>
          </a:p>
        </p:txBody>
      </p:sp>
      <p:sp>
        <p:nvSpPr>
          <p:cNvPr id="7" name="QB_3_AN.16_1#1b97c701a.blank?pid=e8cc5deee&amp;color=0,0,0&amp;vpa=8&amp;vtp=1&amp;bbb=1"/>
          <p:cNvSpPr/>
          <p:nvPr/>
        </p:nvSpPr>
        <p:spPr>
          <a:xfrm>
            <a:off x="4804025" y="3398557"/>
            <a:ext cx="931863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wful</a:t>
            </a:r>
            <a:endParaRPr lang="en-US" altLang="zh-CN" sz="2800" dirty="0"/>
          </a:p>
        </p:txBody>
      </p:sp>
      <p:sp>
        <p:nvSpPr>
          <p:cNvPr id="9" name="QB_3_AN.18_1#1b97c701a.blank?pid=e8cc5deee&amp;color=0,0,0&amp;vpa=9&amp;vtp=1&amp;bbb=1"/>
          <p:cNvSpPr/>
          <p:nvPr/>
        </p:nvSpPr>
        <p:spPr>
          <a:xfrm>
            <a:off x="8972265" y="3985583"/>
            <a:ext cx="175895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</a:t>
            </a:r>
            <a:endParaRPr lang="en-US" altLang="zh-CN" sz="2800" dirty="0"/>
          </a:p>
        </p:txBody>
      </p:sp>
      <p:sp>
        <p:nvSpPr>
          <p:cNvPr id="11" name="QB_3_AN.20_1#1b97c701a.blank?pid=e8cc5deee&amp;color=0,0,0&amp;vpa=10&amp;vtp=1&amp;bbb=1"/>
          <p:cNvSpPr/>
          <p:nvPr/>
        </p:nvSpPr>
        <p:spPr>
          <a:xfrm>
            <a:off x="640085" y="5840690"/>
            <a:ext cx="1266825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opular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21_1#67d7757e6?pid=e8cc5deee&amp;color=0,0,0&amp;vtp=1&amp;bt=1&amp;bbb=1"/>
          <p:cNvSpPr/>
          <p:nvPr/>
        </p:nvSpPr>
        <p:spPr>
          <a:xfrm>
            <a:off x="576072" y="969264"/>
            <a:ext cx="11036808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11.Mum,I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(饥饿的).Let’s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dinner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together!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12.Our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planet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becoming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(pollute).How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start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again?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Changjiang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Delta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(wealth)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singer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almost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不知名的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country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until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recently.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15.After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heard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news,they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all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kept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3" name="QB_3_AN.22_1#67d7757e6.blank?pid=e8cc5deee&amp;color=0,0,0&amp;vpa=11&amp;vtp=1&amp;bbb=1"/>
          <p:cNvSpPr/>
          <p:nvPr/>
        </p:nvSpPr>
        <p:spPr>
          <a:xfrm>
            <a:off x="3265583" y="926084"/>
            <a:ext cx="13668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hungry</a:t>
            </a:r>
            <a:endParaRPr lang="en-US" altLang="zh-CN" sz="2800" dirty="0"/>
          </a:p>
        </p:txBody>
      </p:sp>
      <p:sp>
        <p:nvSpPr>
          <p:cNvPr id="5" name="QB_3_AN.24_1#67d7757e6.blank?pid=e8cc5deee&amp;color=0,0,0&amp;vpa=12&amp;vtp=1&amp;bbb=1"/>
          <p:cNvSpPr/>
          <p:nvPr/>
        </p:nvSpPr>
        <p:spPr>
          <a:xfrm>
            <a:off x="7306279" y="1573784"/>
            <a:ext cx="150495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polluted</a:t>
            </a:r>
            <a:endParaRPr lang="en-US" altLang="zh-CN" sz="2800" dirty="0"/>
          </a:p>
        </p:txBody>
      </p:sp>
      <p:sp>
        <p:nvSpPr>
          <p:cNvPr id="7" name="QB_3_AN.26_1#67d7757e6.blank?pid=e8cc5deee&amp;color=0,0,0&amp;vpa=13&amp;vtp=1&amp;bbb=1"/>
          <p:cNvSpPr/>
          <p:nvPr/>
        </p:nvSpPr>
        <p:spPr>
          <a:xfrm>
            <a:off x="6029929" y="2869184"/>
            <a:ext cx="14446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wealthy</a:t>
            </a:r>
            <a:endParaRPr lang="en-US" altLang="zh-CN" sz="2800" dirty="0"/>
          </a:p>
        </p:txBody>
      </p:sp>
      <p:sp>
        <p:nvSpPr>
          <p:cNvPr id="9" name="QB_3_AN.28_1#67d7757e6.blank?pid=e8cc5deee&amp;color=0,0,0&amp;vpa=14&amp;vtp=1&amp;bbb=1"/>
          <p:cNvSpPr/>
          <p:nvPr/>
        </p:nvSpPr>
        <p:spPr>
          <a:xfrm>
            <a:off x="4661504" y="3529584"/>
            <a:ext cx="1685925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unknown</a:t>
            </a:r>
            <a:endParaRPr lang="en-US" altLang="zh-CN" sz="2800" dirty="0"/>
          </a:p>
        </p:txBody>
      </p:sp>
      <p:sp>
        <p:nvSpPr>
          <p:cNvPr id="11" name="QB_3_AN.30_1#67d7757e6.blank?pid=e8cc5deee&amp;color=0,0,0&amp;vpa=15&amp;vtp=1&amp;bbb=1"/>
          <p:cNvSpPr/>
          <p:nvPr/>
        </p:nvSpPr>
        <p:spPr>
          <a:xfrm>
            <a:off x="7279384" y="4849854"/>
            <a:ext cx="930275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ilent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3_BD.31_1#9195da0a6?pid=e8cc5deee&amp;color=0,0,0&amp;mp=1&amp;vtp=1&amp;bt=1&amp;bbb=1&amp;hb=1"/>
          <p:cNvSpPr/>
          <p:nvPr/>
        </p:nvSpPr>
        <p:spPr>
          <a:xfrm>
            <a:off x="576072" y="969263"/>
            <a:ext cx="11036808" cy="562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Yangtze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(long)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rivers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world.</a:t>
            </a:r>
            <a:endParaRPr lang="en-US" altLang="zh-CN" sz="2800" b="0" i="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17.It’s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Harbin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that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most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people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warm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houses.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18.After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rain,the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smells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新鲜的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19.Tom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_______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kumimoji="0" lang="en-US" altLang="zh-CN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缺席的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from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classes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caught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cold.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charset="-122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20.Shenzhou-21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sent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space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October,2025.We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_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marL="0" marR="0" lvl="0" indent="0" defTabSz="914400" rtl="0" eaLnBrk="1" fontAlgn="auto" latinLnBrk="0" hangingPunct="1">
              <a:lnSpc>
                <a:spcPts val="4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China’s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progress.</a:t>
            </a:r>
            <a:endParaRPr lang="en-US" altLang="zh-CN" sz="2800" dirty="0"/>
          </a:p>
        </p:txBody>
      </p:sp>
      <p:sp>
        <p:nvSpPr>
          <p:cNvPr id="3" name="QB_3_AN.32_1#9195da0a6.blank?pid=e8cc5deee&amp;color=0,0,0&amp;mp=1&amp;vpa=16&amp;vtp=1&amp;bbb=1"/>
          <p:cNvSpPr/>
          <p:nvPr/>
        </p:nvSpPr>
        <p:spPr>
          <a:xfrm>
            <a:off x="6243543" y="930464"/>
            <a:ext cx="1325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longest</a:t>
            </a:r>
            <a:endParaRPr lang="en-US" altLang="zh-CN" sz="2800" dirty="0"/>
          </a:p>
        </p:txBody>
      </p:sp>
      <p:sp>
        <p:nvSpPr>
          <p:cNvPr id="5" name="QB_3_AN.34_1#9195da0a6.blank?pid=e8cc5deee&amp;color=0,0,0&amp;vpa=17&amp;vtp=1&amp;bbb=1"/>
          <p:cNvSpPr/>
          <p:nvPr/>
        </p:nvSpPr>
        <p:spPr>
          <a:xfrm>
            <a:off x="2182396" y="2228682"/>
            <a:ext cx="73342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endParaRPr lang="en-US" altLang="zh-CN" sz="2800" dirty="0"/>
          </a:p>
        </p:txBody>
      </p:sp>
      <p:sp>
        <p:nvSpPr>
          <p:cNvPr id="7" name="QB_3_AN.36_1#9195da0a6.blank?pid=e8cc5deee&amp;color=0,0,0&amp;vpa=18&amp;vtp=1&amp;bbb=1"/>
          <p:cNvSpPr/>
          <p:nvPr/>
        </p:nvSpPr>
        <p:spPr>
          <a:xfrm>
            <a:off x="5434615" y="3483164"/>
            <a:ext cx="102228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</a:t>
            </a:r>
            <a:endParaRPr lang="en-US" altLang="zh-CN" sz="2800" dirty="0"/>
          </a:p>
        </p:txBody>
      </p:sp>
      <p:sp>
        <p:nvSpPr>
          <p:cNvPr id="9" name="QB_3_AN.38_1#9195da0a6.blank?pid=e8cc5deee&amp;color=0,0,0&amp;vpa=19&amp;vtp=1&amp;bbb=1"/>
          <p:cNvSpPr/>
          <p:nvPr/>
        </p:nvSpPr>
        <p:spPr>
          <a:xfrm>
            <a:off x="2534825" y="4118165"/>
            <a:ext cx="1247775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absent</a:t>
            </a:r>
            <a:endParaRPr lang="en-US" altLang="zh-CN" sz="2800" dirty="0"/>
          </a:p>
        </p:txBody>
      </p:sp>
      <p:sp>
        <p:nvSpPr>
          <p:cNvPr id="11" name="QB_3_AN.40_1#9195da0a6.blank?pid=e8cc5deee&amp;color=0,0,0&amp;vpa=20&amp;vtp=1&amp;bbb=1"/>
          <p:cNvSpPr/>
          <p:nvPr/>
        </p:nvSpPr>
        <p:spPr>
          <a:xfrm>
            <a:off x="10037716" y="5424024"/>
            <a:ext cx="984187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roud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7" grpId="0" animBg="1" build="p"/>
      <p:bldP spid="9" grpId="0" animBg="1" build="p"/>
      <p:bldP spid="11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1755</Words>
  <Application>WPS 演示</Application>
  <PresentationFormat>宽屏</PresentationFormat>
  <Paragraphs>104</Paragraphs>
  <Slides>7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32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宋体</vt:lpstr>
      <vt:lpstr>Calibri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49</cp:revision>
  <dcterms:created xsi:type="dcterms:W3CDTF">2026-02-02T06:00:00Z</dcterms:created>
  <dcterms:modified xsi:type="dcterms:W3CDTF">2026-02-28T10:07:13Z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