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299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5_1#ed0a0c911?pid=628a9cadf&amp;color=0,0,0&amp;vtp=1&amp;bt=1&amp;bbb=1&amp;hb=1"/>
          <p:cNvSpPr/>
          <p:nvPr/>
        </p:nvSpPr>
        <p:spPr>
          <a:xfrm>
            <a:off x="576072" y="969264"/>
            <a:ext cx="11036808" cy="25109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Nowadays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needed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,they’re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heavier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easier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sick.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healthier,they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control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themselves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3_AN.36_1#ed0a0c911.bracket?pid=628a9cadf&amp;color=0,0,0&amp;vpa=18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35_2#ed0a0c911.choices?pid=628a9cadf&amp;color=0,0,0&amp;vtp=1&amp;bbb=1"/>
          <p:cNvSpPr/>
          <p:nvPr/>
        </p:nvSpPr>
        <p:spPr>
          <a:xfrm>
            <a:off x="576072" y="35323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What’s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result</a:t>
            </a:r>
            <a:endParaRPr lang="en-US" altLang="zh-CN" sz="2800" dirty="0"/>
          </a:p>
        </p:txBody>
      </p:sp>
      <p:sp>
        <p:nvSpPr>
          <p:cNvPr id="5" name="QC_3_BD.37_1#91b68b911?pid=628a9cadf&amp;color=0,0,0&amp;vtp=1&amp;bbb=1&amp;hb=1"/>
          <p:cNvSpPr/>
          <p:nvPr/>
        </p:nvSpPr>
        <p:spPr>
          <a:xfrm>
            <a:off x="576072" y="417137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19.Although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life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us,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suggestions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helpful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3_AN.38_1#91b68b911.bracket?pid=628a9cadf&amp;color=0,0,0&amp;vpa=19&amp;vtp=1"/>
          <p:cNvSpPr/>
          <p:nvPr/>
        </p:nvSpPr>
        <p:spPr>
          <a:xfrm>
            <a:off x="853090" y="4178998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3_BD.37_2#91b68b911.choices?pid=628a9cadf&amp;color=0,0,0&amp;vtp=1&amp;bbb=1"/>
          <p:cNvSpPr/>
          <p:nvPr/>
        </p:nvSpPr>
        <p:spPr>
          <a:xfrm>
            <a:off x="576072" y="5440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9_1#c7adec217?pid=628a9cadf&amp;color=0,0,0&amp;vtp=1&amp;bt=1&amp;bbb=1&amp;hb=1"/>
          <p:cNvSpPr/>
          <p:nvPr/>
        </p:nvSpPr>
        <p:spPr>
          <a:xfrm>
            <a:off x="576072" y="969264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done,Jim!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You’re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swimming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competition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,I’ve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expected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win.</a:t>
            </a:r>
            <a:endParaRPr lang="en-US" altLang="zh-CN" sz="2800" dirty="0"/>
          </a:p>
        </p:txBody>
      </p:sp>
      <p:sp>
        <p:nvSpPr>
          <p:cNvPr id="3" name="QC_3_AN.40_1#c7adec217.bracket?pid=628a9cadf&amp;color=0,0,0&amp;vpa=20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39_2#c7adec217.choices?pid=628a9cadf&amp;color=0,0,0&amp;vtp=1&amp;bbb=1"/>
          <p:cNvSpPr/>
          <p:nvPr/>
        </p:nvSpPr>
        <p:spPr>
          <a:xfrm>
            <a:off x="576072" y="28846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907155" algn="l"/>
                <a:tab pos="76752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opinion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honest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中考英语词汇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练习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专题六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介词和介词短语辨析(单项选择20题)</a:t>
            </a:r>
            <a:endParaRPr lang="en-US" altLang="zh-CN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六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_1#52cadacf7?pid=628a9cadf&amp;color=0,0,0&amp;vtp=1&amp;bt=1&amp;bbb=1&amp;hb=1"/>
          <p:cNvSpPr/>
          <p:nvPr/>
        </p:nvSpPr>
        <p:spPr>
          <a:xfrm>
            <a:off x="576072" y="969263"/>
            <a:ext cx="11036808" cy="1193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spring,our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full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trees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beautiful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flowers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C_3_AN.2_1#52cadacf7.bracket?pid=628a9cadf&amp;color=0,0,0&amp;vpa=1&amp;vtp=1"/>
          <p:cNvSpPr/>
          <p:nvPr/>
        </p:nvSpPr>
        <p:spPr>
          <a:xfrm>
            <a:off x="865790" y="981264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3_BD.1_2#52cadacf7.choices?pid=628a9cadf&amp;color=0,0,0&amp;vtp=1&amp;bbb=1"/>
          <p:cNvSpPr/>
          <p:nvPr/>
        </p:nvSpPr>
        <p:spPr>
          <a:xfrm>
            <a:off x="576072" y="222427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endParaRPr lang="en-US" altLang="zh-CN" sz="2800" dirty="0"/>
          </a:p>
        </p:txBody>
      </p:sp>
      <p:sp>
        <p:nvSpPr>
          <p:cNvPr id="5" name="QC_3_BD.3_1#ecc56e90c?pid=628a9cadf&amp;color=0,0,0&amp;vtp=1&amp;bbb=1&amp;hb=1"/>
          <p:cNvSpPr/>
          <p:nvPr/>
        </p:nvSpPr>
        <p:spPr>
          <a:xfrm>
            <a:off x="576072" y="2849500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2.Shenzhou-21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October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31,2025.</a:t>
            </a:r>
            <a:endParaRPr lang="en-US" altLang="zh-CN" sz="2800" dirty="0"/>
          </a:p>
        </p:txBody>
      </p:sp>
      <p:sp>
        <p:nvSpPr>
          <p:cNvPr id="6" name="QC_3_AN.4_1#ecc56e90c.bracket?pid=628a9cadf&amp;color=0,0,0&amp;vpa=2&amp;vtp=1"/>
          <p:cNvSpPr/>
          <p:nvPr/>
        </p:nvSpPr>
        <p:spPr>
          <a:xfrm>
            <a:off x="865790" y="286150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3_2#ecc56e90c.choices?pid=628a9cadf&amp;color=0,0,0&amp;vtp=1&amp;bbb=1"/>
          <p:cNvSpPr/>
          <p:nvPr/>
        </p:nvSpPr>
        <p:spPr>
          <a:xfrm>
            <a:off x="576072" y="410222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endParaRPr lang="en-US" altLang="zh-CN" sz="2800" dirty="0"/>
          </a:p>
        </p:txBody>
      </p:sp>
      <p:sp>
        <p:nvSpPr>
          <p:cNvPr id="8" name="QC_3_BD.5_1#ac63fdf16?pid=628a9cadf&amp;color=0,0,0&amp;vtp=1&amp;bbb=1"/>
          <p:cNvSpPr/>
          <p:nvPr/>
        </p:nvSpPr>
        <p:spPr>
          <a:xfrm>
            <a:off x="576072" y="4728529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English?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six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years.</a:t>
            </a:r>
            <a:endParaRPr lang="en-US" altLang="zh-CN" sz="2800" dirty="0"/>
          </a:p>
        </p:txBody>
      </p:sp>
      <p:sp>
        <p:nvSpPr>
          <p:cNvPr id="9" name="QC_3_AN.6_1#ac63fdf16.bracket?pid=628a9cadf&amp;color=0,0,0&amp;vpa=3&amp;vtp=1"/>
          <p:cNvSpPr/>
          <p:nvPr/>
        </p:nvSpPr>
        <p:spPr>
          <a:xfrm>
            <a:off x="865790" y="47405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3_BD.5_2#ac63fdf16.choices?pid=628a9cadf&amp;color=0,0,0&amp;vtp=1&amp;bbb=1"/>
          <p:cNvSpPr/>
          <p:nvPr/>
        </p:nvSpPr>
        <p:spPr>
          <a:xfrm>
            <a:off x="576072" y="5981256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7_1#8af0cf030?pid=628a9cadf&amp;color=0,0,0&amp;vtp=1&amp;bt=1&amp;bbb=1&amp;hb=1"/>
          <p:cNvSpPr/>
          <p:nvPr/>
        </p:nvSpPr>
        <p:spPr>
          <a:xfrm>
            <a:off x="576072" y="969265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4.Three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Shenzhou-20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heroes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November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14,2025.</a:t>
            </a:r>
            <a:endParaRPr lang="en-US" altLang="zh-CN" sz="2800" dirty="0"/>
          </a:p>
        </p:txBody>
      </p:sp>
      <p:sp>
        <p:nvSpPr>
          <p:cNvPr id="3" name="QC_3_AN.8_1#8af0cf030.bracket?pid=628a9cadf&amp;color=0,0,0&amp;vpa=4&amp;vtp=1"/>
          <p:cNvSpPr/>
          <p:nvPr/>
        </p:nvSpPr>
        <p:spPr>
          <a:xfrm>
            <a:off x="865790" y="981266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3_BD.7_2#8af0cf030.choices?pid=628a9cadf&amp;color=0,0,0&amp;vtp=1&amp;bbb=1"/>
          <p:cNvSpPr/>
          <p:nvPr/>
        </p:nvSpPr>
        <p:spPr>
          <a:xfrm>
            <a:off x="576072" y="222427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5" name="QC_3_BD.9_1#791a074e0?pid=628a9cadf&amp;color=0,0,0&amp;vtp=1&amp;bbb=1&amp;hb=1"/>
          <p:cNvSpPr/>
          <p:nvPr/>
        </p:nvSpPr>
        <p:spPr>
          <a:xfrm>
            <a:off x="576072" y="2849500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5.Look!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traffic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light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6" name="QC_3_AN.10_1#791a074e0.bracket?pid=628a9cadf&amp;color=0,0,0&amp;vpa=5&amp;vtp=1"/>
          <p:cNvSpPr/>
          <p:nvPr/>
        </p:nvSpPr>
        <p:spPr>
          <a:xfrm>
            <a:off x="853090" y="286150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3_BD.9_2#791a074e0.choices?pid=628a9cadf&amp;color=0,0,0&amp;vtp=1&amp;bbb=1"/>
          <p:cNvSpPr/>
          <p:nvPr/>
        </p:nvSpPr>
        <p:spPr>
          <a:xfrm>
            <a:off x="576072" y="4102227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.across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B.above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.below</a:t>
            </a:r>
            <a:endParaRPr lang="en-US" altLang="zh-CN" sz="2800" dirty="0"/>
          </a:p>
        </p:txBody>
      </p:sp>
      <p:sp>
        <p:nvSpPr>
          <p:cNvPr id="8" name="QC_3_BD.11_1#4cbe75476?pid=628a9cadf&amp;color=0,0,0&amp;vtp=1&amp;bbb=1&amp;hb=1"/>
          <p:cNvSpPr/>
          <p:nvPr/>
        </p:nvSpPr>
        <p:spPr>
          <a:xfrm>
            <a:off x="576072" y="4728529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pick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skill,you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daydreaming.</a:t>
            </a:r>
            <a:endParaRPr lang="en-US" altLang="zh-CN" sz="2800" dirty="0"/>
          </a:p>
        </p:txBody>
      </p:sp>
      <p:sp>
        <p:nvSpPr>
          <p:cNvPr id="9" name="QC_3_AN.12_1#4cbe75476.bracket?pid=628a9cadf&amp;color=0,0,0&amp;vpa=6&amp;vtp=1"/>
          <p:cNvSpPr/>
          <p:nvPr/>
        </p:nvSpPr>
        <p:spPr>
          <a:xfrm>
            <a:off x="853090" y="474053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3_BD.11_2#4cbe75476.choices?pid=628a9cadf&amp;color=0,0,0&amp;vtp=1&amp;bbb=1"/>
          <p:cNvSpPr/>
          <p:nvPr/>
        </p:nvSpPr>
        <p:spPr>
          <a:xfrm>
            <a:off x="576072" y="5981256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silence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time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3_1#d4544ff68?pid=628a9cadf&amp;color=0,0,0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surprised.</a:t>
            </a:r>
            <a:endParaRPr lang="en-US" altLang="zh-CN" sz="2800" dirty="0"/>
          </a:p>
        </p:txBody>
      </p:sp>
      <p:sp>
        <p:nvSpPr>
          <p:cNvPr id="3" name="QC_3_AN.14_1#d4544ff68.bracket?pid=628a9cadf&amp;color=0,0,0&amp;vpa=7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13_2#d4544ff68.choices?pid=628a9cadf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.about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B.from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.without</a:t>
            </a:r>
            <a:endParaRPr lang="en-US" altLang="zh-CN" sz="2800" dirty="0"/>
          </a:p>
        </p:txBody>
      </p:sp>
      <p:sp>
        <p:nvSpPr>
          <p:cNvPr id="5" name="QC_3_BD.15_1#b5343379a?pid=628a9cadf&amp;color=0,0,0&amp;vtp=1&amp;bbb=1&amp;hb=1"/>
          <p:cNvSpPr/>
          <p:nvPr/>
        </p:nvSpPr>
        <p:spPr>
          <a:xfrm>
            <a:off x="576072" y="288296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thirsty.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orange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juice.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about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,Betty?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prefer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dirty="0"/>
          </a:p>
        </p:txBody>
      </p:sp>
      <p:sp>
        <p:nvSpPr>
          <p:cNvPr id="6" name="QC_3_AN.16_1#b5343379a.bracket?pid=628a9cadf&amp;color=0,0,0&amp;vpa=8&amp;vtp=1"/>
          <p:cNvSpPr/>
          <p:nvPr/>
        </p:nvSpPr>
        <p:spPr>
          <a:xfrm>
            <a:off x="853090" y="289058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3_BD.15_2#b5343379a.choices?pid=628a9cadf&amp;color=0,0,0&amp;vtp=1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7_1#30e54bac9?pid=628a9cadf&amp;color=0,0,0&amp;mp=1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instrument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EyeHarp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specially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designed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disabled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music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eyes.</a:t>
            </a:r>
            <a:endParaRPr lang="en-US" altLang="zh-CN" sz="2800" dirty="0"/>
          </a:p>
        </p:txBody>
      </p:sp>
      <p:sp>
        <p:nvSpPr>
          <p:cNvPr id="3" name="QC_3_AN.18_1#30e54bac9.bracket?pid=628a9cadf&amp;color=0,0,0&amp;mp=1&amp;vpa=9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17_2#30e54bac9.choices?pid=628a9cadf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endParaRPr lang="en-US" altLang="zh-CN" sz="2800" dirty="0"/>
          </a:p>
        </p:txBody>
      </p:sp>
      <p:sp>
        <p:nvSpPr>
          <p:cNvPr id="5" name="QC_3_BD.19_1#1eb1a822c?pid=628a9cadf&amp;color=0,0,0&amp;vtp=1&amp;bbb=1&amp;hb=1"/>
          <p:cNvSpPr/>
          <p:nvPr/>
        </p:nvSpPr>
        <p:spPr>
          <a:xfrm>
            <a:off x="576072" y="2882963"/>
            <a:ext cx="11036808" cy="18632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10.Deng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Qingming,an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series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manned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spacecraft,achieved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3_AN.20_1#1eb1a822c.bracket?pid=628a9cadf&amp;color=0,0,0&amp;vpa=10&amp;vtp=1"/>
          <p:cNvSpPr/>
          <p:nvPr/>
        </p:nvSpPr>
        <p:spPr>
          <a:xfrm>
            <a:off x="853090" y="289058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3_BD.19_2#1eb1a822c.choices?pid=628a9cadf&amp;color=0,0,0&amp;vtp=1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.without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.through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1_1#2337fd150?pid=628a9cadf&amp;color=0,0,0&amp;mp=1&amp;vtp=1&amp;bt=1&amp;bbb=1&amp;hb=1"/>
          <p:cNvSpPr/>
          <p:nvPr/>
        </p:nvSpPr>
        <p:spPr>
          <a:xfrm>
            <a:off x="576072" y="969264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Congratulations!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secret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enough,you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achieving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goal.</a:t>
            </a:r>
            <a:endParaRPr lang="en-US" altLang="zh-CN" sz="2800" dirty="0"/>
          </a:p>
        </p:txBody>
      </p:sp>
      <p:sp>
        <p:nvSpPr>
          <p:cNvPr id="3" name="QC_3_AN.22_1#2337fd150.bracket?pid=628a9cadf&amp;color=0,0,0&amp;mp=1&amp;vpa=11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21_2#2337fd150.choices?pid=628a9cadf&amp;color=0,0,0&amp;vtp=1&amp;bbb=1"/>
          <p:cNvSpPr/>
          <p:nvPr/>
        </p:nvSpPr>
        <p:spPr>
          <a:xfrm>
            <a:off x="576072" y="288467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B.about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endParaRPr lang="en-US" altLang="zh-CN" sz="2800" dirty="0"/>
          </a:p>
        </p:txBody>
      </p:sp>
      <p:sp>
        <p:nvSpPr>
          <p:cNvPr id="5" name="QC_3_BD.23_1#85fd0d228?pid=628a9cadf&amp;color=0,0,0&amp;vtp=1&amp;bbb=1&amp;hb=1"/>
          <p:cNvSpPr/>
          <p:nvPr/>
        </p:nvSpPr>
        <p:spPr>
          <a:xfrm>
            <a:off x="576072" y="3523678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Mom,perhaps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realize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dream.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true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dreams.</a:t>
            </a:r>
            <a:endParaRPr lang="en-US" altLang="zh-CN" sz="2800" dirty="0"/>
          </a:p>
        </p:txBody>
      </p:sp>
      <p:sp>
        <p:nvSpPr>
          <p:cNvPr id="6" name="QC_3_AN.24_1#85fd0d228.bracket?pid=628a9cadf&amp;color=0,0,0&amp;vpa=12&amp;vtp=1"/>
          <p:cNvSpPr/>
          <p:nvPr/>
        </p:nvSpPr>
        <p:spPr>
          <a:xfrm>
            <a:off x="853090" y="3531298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3_BD.23_2#85fd0d228.choices?pid=628a9cadf&amp;color=0,0,0&amp;vtp=1&amp;bbb=1"/>
          <p:cNvSpPr/>
          <p:nvPr/>
        </p:nvSpPr>
        <p:spPr>
          <a:xfrm>
            <a:off x="576072" y="54462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.First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5_1#2a9f2454f?pid=628a9cadf&amp;color=0,0,0&amp;mp=1&amp;vtp=1&amp;bt=1&amp;bbb=1"/>
          <p:cNvSpPr/>
          <p:nvPr/>
        </p:nvSpPr>
        <p:spPr>
          <a:xfrm>
            <a:off x="576072" y="969264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progress.</a:t>
            </a:r>
            <a:endParaRPr lang="en-US" altLang="zh-CN" sz="2800" dirty="0"/>
          </a:p>
        </p:txBody>
      </p:sp>
      <p:sp>
        <p:nvSpPr>
          <p:cNvPr id="3" name="QC_3_AN.26_1#2a9f2454f.bracket?pid=628a9cadf&amp;color=0,0,0&amp;mp=1&amp;vpa=13&amp;vtp=1"/>
          <p:cNvSpPr/>
          <p:nvPr/>
        </p:nvSpPr>
        <p:spPr>
          <a:xfrm>
            <a:off x="853090" y="96545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25_2#2a9f2454f.choices?pid=628a9cadf&amp;color=0,0,0&amp;vtp=1&amp;bbb=1"/>
          <p:cNvSpPr/>
          <p:nvPr/>
        </p:nvSpPr>
        <p:spPr>
          <a:xfrm>
            <a:off x="576072" y="159816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Thanks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endParaRPr lang="en-US" altLang="zh-CN" sz="2800" dirty="0"/>
          </a:p>
        </p:txBody>
      </p:sp>
      <p:sp>
        <p:nvSpPr>
          <p:cNvPr id="5" name="QC_3_BD.27_1#92e7ca6e8?pid=628a9cadf&amp;color=0,0,0&amp;vtp=1&amp;bbb=1"/>
          <p:cNvSpPr/>
          <p:nvPr/>
        </p:nvSpPr>
        <p:spPr>
          <a:xfrm>
            <a:off x="576072" y="222935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impolite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loudly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3_AN.28_1#92e7ca6e8.bracket?pid=628a9cadf&amp;color=0,0,0&amp;vpa=14&amp;vtp=1"/>
          <p:cNvSpPr/>
          <p:nvPr/>
        </p:nvSpPr>
        <p:spPr>
          <a:xfrm>
            <a:off x="865790" y="2225548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27_2#92e7ca6e8.choices?pid=628a9cadf&amp;color=0,0,0&amp;vtp=1&amp;bbb=1"/>
          <p:cNvSpPr/>
          <p:nvPr/>
        </p:nvSpPr>
        <p:spPr>
          <a:xfrm>
            <a:off x="576072" y="286054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danger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person</a:t>
            </a:r>
            <a:endParaRPr lang="en-US" altLang="zh-CN" sz="2800" dirty="0"/>
          </a:p>
        </p:txBody>
      </p:sp>
      <p:sp>
        <p:nvSpPr>
          <p:cNvPr id="8" name="QC_3_BD.29_1#6ff492e31?pid=628a9cadf&amp;color=0,0,0&amp;vtp=1&amp;bbb=1&amp;hb=1"/>
          <p:cNvSpPr/>
          <p:nvPr/>
        </p:nvSpPr>
        <p:spPr>
          <a:xfrm>
            <a:off x="576072" y="349954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things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poorly.</a:t>
            </a:r>
            <a:endParaRPr lang="en-US" altLang="zh-CN" sz="2800" dirty="0"/>
          </a:p>
        </p:txBody>
      </p:sp>
      <p:sp>
        <p:nvSpPr>
          <p:cNvPr id="9" name="QC_3_AN.30_1#6ff492e31.bracket?pid=628a9cadf&amp;color=0,0,0&amp;vpa=15&amp;vtp=1"/>
          <p:cNvSpPr/>
          <p:nvPr/>
        </p:nvSpPr>
        <p:spPr>
          <a:xfrm>
            <a:off x="865790" y="3507168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3_BD.29_2#6ff492e31.choices?pid=628a9cadf&amp;color=0,0,0&amp;vtp=1&amp;bbb=1"/>
          <p:cNvSpPr/>
          <p:nvPr/>
        </p:nvSpPr>
        <p:spPr>
          <a:xfrm>
            <a:off x="576072" y="476872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instead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.according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1_1#da2a7604a?pid=628a9cadf&amp;color=0,0,0&amp;mp=1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16.There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endParaRPr lang="en-US" altLang="zh-CN" sz="2800" dirty="0"/>
          </a:p>
        </p:txBody>
      </p:sp>
      <p:sp>
        <p:nvSpPr>
          <p:cNvPr id="3" name="QC_3_AN.32_1#da2a7604a.bracket?pid=628a9cadf&amp;color=0,0,0&amp;mp=1&amp;vpa=16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31_2#da2a7604a.choices?pid=628a9cadf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surprise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example</a:t>
            </a:r>
            <a:endParaRPr lang="en-US" altLang="zh-CN" sz="2800" dirty="0"/>
          </a:p>
        </p:txBody>
      </p:sp>
      <p:sp>
        <p:nvSpPr>
          <p:cNvPr id="5" name="QC_3_BD.33_1#b40cb5b4a?pid=628a9cadf&amp;color=0,0,0&amp;vtp=1&amp;bbb=1&amp;hb=1"/>
          <p:cNvSpPr/>
          <p:nvPr/>
        </p:nvSpPr>
        <p:spPr>
          <a:xfrm>
            <a:off x="576072" y="288296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17.Studying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doesn’t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just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sticking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important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study.</a:t>
            </a:r>
            <a:endParaRPr lang="en-US" altLang="zh-CN" sz="2800" dirty="0"/>
          </a:p>
        </p:txBody>
      </p:sp>
      <p:sp>
        <p:nvSpPr>
          <p:cNvPr id="6" name="QC_3_AN.34_1#b40cb5b4a.bracket?pid=628a9cadf&amp;color=0,0,0&amp;vpa=17&amp;vtp=1"/>
          <p:cNvSpPr/>
          <p:nvPr/>
        </p:nvSpPr>
        <p:spPr>
          <a:xfrm>
            <a:off x="865790" y="2890583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33_2#b40cb5b4a.choices?pid=628a9cadf&amp;color=0,0,0&amp;vtp=1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fact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2808</Words>
  <Application>WPS 演示</Application>
  <PresentationFormat>宽屏</PresentationFormat>
  <Paragraphs>172</Paragraphs>
  <Slides>12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6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49</cp:revision>
  <dcterms:created xsi:type="dcterms:W3CDTF">2026-02-02T06:00:00Z</dcterms:created>
  <dcterms:modified xsi:type="dcterms:W3CDTF">2026-02-28T10:09:44Z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