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303" r:id="rId6"/>
    <p:sldId id="304" r:id="rId7"/>
    <p:sldId id="305" r:id="rId8"/>
    <p:sldId id="306" r:id="rId9"/>
    <p:sldId id="307" r:id="rId10"/>
    <p:sldId id="299" r:id="rId1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6" d="100"/>
          <a:sy n="66" d="100"/>
        </p:scale>
        <p:origin x="16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d67d032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中考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链接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2496c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1fc709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解读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91067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实练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4" y="-15199"/>
            <a:ext cx="12202276" cy="6893071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982792" y="5877272"/>
            <a:ext cx="7057887" cy="521970"/>
          </a:xfrm>
          <a:prstGeom prst="rect">
            <a:avLst/>
          </a:prstGeom>
          <a:solidFill>
            <a:srgbClr val="FFD966"/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2800" b="1" kern="100" dirty="0">
              <a:solidFill>
                <a:srgbClr val="FF0000"/>
              </a:solidFill>
              <a:cs typeface="Times New Roman" panose="020206030504050203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970a7349434d8792d8d0c97#tid=6978334d362c635c233fef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6080760"/>
            <a:ext cx="6839712" cy="100584"/>
          </a:xfrm>
          <a:prstGeom prst="rect">
            <a:avLst/>
          </a:prstGeom>
          <a:solidFill>
            <a:srgbClr val="ED9403"/>
          </a:solid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课后练习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考点解读</a:t>
            </a:r>
            <a:endParaRPr lang="en-US" altLang="zh-CN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rgbClr val="F6D3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465" y="1593734"/>
            <a:ext cx="4469793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solidFill>
                  <a:sysClr val="windowText" lastClr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中考解读</a:t>
            </a:r>
            <a:endParaRPr lang="en-US" altLang="zh-CN" sz="7200" kern="1800" spc="300" dirty="0">
              <a:solidFill>
                <a:sysClr val="windowText" lastClr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9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120562" y="6020679"/>
            <a:ext cx="6672672" cy="101248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5442" y="5667424"/>
            <a:ext cx="222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中考解读</a:t>
            </a:r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·</a:t>
            </a:r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解读中考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36910" y="5652380"/>
            <a:ext cx="4820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ZHONG KAO JIE DU JIE DU ZHONG KAO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132" y="2764781"/>
            <a:ext cx="3613499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55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教学课件</a:t>
            </a:r>
            <a:endParaRPr lang="en-US" altLang="zh-CN" sz="55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5" grpId="0" bldLvl="0" animBg="1"/>
      <p:bldP spid="7" grpId="0" bldLvl="0" animBg="1"/>
      <p:bldP spid="8" grpId="0" bldLvl="0" animBg="1"/>
      <p:bldP spid="9" grpId="0"/>
      <p:bldP spid="10" grpId="0" bldLvl="0" animBg="1"/>
      <p:bldP spid="28" grpId="0" bldLvl="0" animBg="1"/>
      <p:bldP spid="38" grpId="0" bldLvl="0" animBg="1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de9a5c53.fixed?pid=54bed9a39&amp;color=0,0,0&amp;vtp=1&amp;bbb=1"/>
          <p:cNvSpPr/>
          <p:nvPr/>
        </p:nvSpPr>
        <p:spPr>
          <a:xfrm>
            <a:off x="0" y="1801368"/>
            <a:ext cx="12188952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1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第四部分</a:t>
            </a:r>
            <a:r>
              <a:rPr lang="en-US" altLang="zh-CN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    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中考英语词汇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练习</a:t>
            </a:r>
            <a:endParaRPr lang="zh-CN" altLang="en-US" sz="4400" b="1" i="0" dirty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0"/>
            </a:endParaRPr>
          </a:p>
        </p:txBody>
      </p:sp>
      <p:sp>
        <p:nvSpPr>
          <p:cNvPr id="3" name="C_2_BD#ade9a5c53.fixed?pid=54bed9a39&amp;color=0,0,0&amp;vtp=1&amp;bbb=1"/>
          <p:cNvSpPr/>
          <p:nvPr/>
        </p:nvSpPr>
        <p:spPr>
          <a:xfrm>
            <a:off x="0" y="2843784"/>
            <a:ext cx="12188952" cy="100584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专题八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  <a:sym typeface="+mn-ea"/>
              </a:rPr>
              <a:t>构词法(用正确形式填空20题)</a:t>
            </a:r>
            <a:endParaRPr lang="en-US" altLang="zh-CN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</p:txBody>
      </p:sp>
      <p:sp>
        <p:nvSpPr>
          <p:cNvPr id="4" name="C_2#ade9a5c53"/>
          <p:cNvSpPr/>
          <p:nvPr/>
        </p:nvSpPr>
        <p:spPr>
          <a:xfrm>
            <a:off x="2962402" y="3926459"/>
            <a:ext cx="6263640" cy="9144"/>
          </a:xfrm>
          <a:prstGeom prst="line">
            <a:avLst/>
          </a:prstGeom>
          <a:noFill/>
          <a:ln w="1016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C_2#ade9a5c53.fixed?pid=54bed9a39&amp;color=28,31,37&amp;vtp=1&amp;bbb=1"/>
          <p:cNvSpPr/>
          <p:nvPr/>
        </p:nvSpPr>
        <p:spPr>
          <a:xfrm>
            <a:off x="3063240" y="5385816"/>
            <a:ext cx="832104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第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四部分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  <p:sp>
        <p:nvSpPr>
          <p:cNvPr id="7" name="C_2#ade9a5c53.fixed?pid=54bed9a39&amp;color=28,31,37&amp;vtp=1&amp;bbb=1"/>
          <p:cNvSpPr/>
          <p:nvPr/>
        </p:nvSpPr>
        <p:spPr>
          <a:xfrm>
            <a:off x="6209792" y="5385816"/>
            <a:ext cx="1947672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  <a:buClrTx/>
              <a:buSzTx/>
              <a:buFontTx/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专题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八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_1#ed0b5eea0?pid=d594da796&amp;color=0,0,0&amp;bt=1&amp;bbb=1&amp;hb=1"/>
          <p:cNvSpPr/>
          <p:nvPr/>
        </p:nvSpPr>
        <p:spPr>
          <a:xfrm>
            <a:off x="576072" y="969264"/>
            <a:ext cx="11036808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robot,Eddie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(difficult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house.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2.Nothing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(value)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knowledge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artists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(encourage)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stories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favorite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forms.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(happy)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5.Because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heavy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rain,my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drove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 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(care)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endParaRPr lang="en-US" altLang="zh-CN" sz="2800" dirty="0"/>
          </a:p>
        </p:txBody>
      </p:sp>
      <p:sp>
        <p:nvSpPr>
          <p:cNvPr id="3" name="QB_3_AN.2_1#ed0b5eea0.blank?pid=d594da796&amp;color=0,0,0&amp;vpa=1&amp;bbb=1"/>
          <p:cNvSpPr/>
          <p:nvPr/>
        </p:nvSpPr>
        <p:spPr>
          <a:xfrm>
            <a:off x="6992017" y="926084"/>
            <a:ext cx="164306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difficulty</a:t>
            </a:r>
            <a:endParaRPr lang="en-US" altLang="zh-CN" sz="2800" dirty="0"/>
          </a:p>
        </p:txBody>
      </p:sp>
      <p:sp>
        <p:nvSpPr>
          <p:cNvPr id="5" name="QB_3_AN.4_1#ed0b5eea0.blank?pid=d594da796&amp;color=0,0,0&amp;vpa=2&amp;bbb=1"/>
          <p:cNvSpPr/>
          <p:nvPr/>
        </p:nvSpPr>
        <p:spPr>
          <a:xfrm>
            <a:off x="3505804" y="2234184"/>
            <a:ext cx="154305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valuable</a:t>
            </a:r>
            <a:endParaRPr lang="en-US" altLang="zh-CN" sz="2800" dirty="0"/>
          </a:p>
        </p:txBody>
      </p:sp>
      <p:sp>
        <p:nvSpPr>
          <p:cNvPr id="7" name="QB_3_AN.6_1#ed0b5eea0.blank?pid=d594da796&amp;color=0,0,0&amp;vpa=3&amp;bbb=1"/>
          <p:cNvSpPr/>
          <p:nvPr/>
        </p:nvSpPr>
        <p:spPr>
          <a:xfrm>
            <a:off x="3232754" y="2869184"/>
            <a:ext cx="201612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encouraged</a:t>
            </a:r>
            <a:endParaRPr lang="en-US" altLang="zh-CN" sz="2800" dirty="0"/>
          </a:p>
        </p:txBody>
      </p:sp>
      <p:sp>
        <p:nvSpPr>
          <p:cNvPr id="9" name="QB_3_AN.8_1#ed0b5eea0.blank?pid=d594da796&amp;color=0,0,0&amp;vpa=4&amp;bbb=1"/>
          <p:cNvSpPr/>
          <p:nvPr/>
        </p:nvSpPr>
        <p:spPr>
          <a:xfrm>
            <a:off x="5201254" y="4164584"/>
            <a:ext cx="144462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happier</a:t>
            </a:r>
            <a:endParaRPr lang="en-US" altLang="zh-CN" sz="2800" dirty="0"/>
          </a:p>
        </p:txBody>
      </p:sp>
      <p:sp>
        <p:nvSpPr>
          <p:cNvPr id="11" name="QB_3_AN.10_1#ed0b5eea0.blank?pid=d594da796&amp;color=0,0,0&amp;vpa=5&amp;bbb=1"/>
          <p:cNvSpPr/>
          <p:nvPr/>
        </p:nvSpPr>
        <p:spPr>
          <a:xfrm>
            <a:off x="9287479" y="4812284"/>
            <a:ext cx="1593787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carefully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1_1#ef29a4564?pid=d594da796&amp;color=0,0,0&amp;bt=1&amp;bbb=1&amp;hb=1"/>
          <p:cNvSpPr/>
          <p:nvPr/>
        </p:nvSpPr>
        <p:spPr>
          <a:xfrm>
            <a:off x="576072" y="969264"/>
            <a:ext cx="11036808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attention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scientific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(educate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primary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middle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schools.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folk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story,the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amazing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white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snake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(lucky)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8.We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students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(few)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disposable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(一次性产品)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secret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feelings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(clear).</a:t>
            </a:r>
            <a:endParaRPr lang="en-US" altLang="zh-CN" sz="2800" dirty="0"/>
          </a:p>
        </p:txBody>
      </p:sp>
      <p:sp>
        <p:nvSpPr>
          <p:cNvPr id="3" name="QB_3_AN.12_1#ef29a4564.blank?pid=d594da796&amp;color=0,0,0&amp;vpa=6&amp;bbb=1"/>
          <p:cNvSpPr/>
          <p:nvPr/>
        </p:nvSpPr>
        <p:spPr>
          <a:xfrm>
            <a:off x="8184165" y="938784"/>
            <a:ext cx="174148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education</a:t>
            </a:r>
            <a:endParaRPr lang="en-US" altLang="zh-CN" sz="2800" dirty="0"/>
          </a:p>
        </p:txBody>
      </p:sp>
      <p:sp>
        <p:nvSpPr>
          <p:cNvPr id="5" name="QB_3_AN.14_1#ef29a4564.blank?pid=d594da796&amp;color=0,0,0&amp;vpa=7&amp;bbb=1"/>
          <p:cNvSpPr/>
          <p:nvPr/>
        </p:nvSpPr>
        <p:spPr>
          <a:xfrm>
            <a:off x="7849901" y="2221484"/>
            <a:ext cx="128587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luckily</a:t>
            </a:r>
            <a:endParaRPr lang="en-US" altLang="zh-CN" sz="2800" dirty="0"/>
          </a:p>
        </p:txBody>
      </p:sp>
      <p:sp>
        <p:nvSpPr>
          <p:cNvPr id="7" name="QB_3_AN.16_1#ef29a4564.blank?pid=d594da796&amp;color=0,0,0&amp;vpa=8&amp;bbb=1"/>
          <p:cNvSpPr/>
          <p:nvPr/>
        </p:nvSpPr>
        <p:spPr>
          <a:xfrm>
            <a:off x="4213955" y="3529584"/>
            <a:ext cx="110648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fewer</a:t>
            </a:r>
            <a:endParaRPr lang="en-US" altLang="zh-CN" sz="2800" dirty="0"/>
          </a:p>
        </p:txBody>
      </p:sp>
      <p:sp>
        <p:nvSpPr>
          <p:cNvPr id="9" name="QB_3_AN.18_1#ef29a4564.blank?pid=d594da796&amp;color=0,0,0&amp;vpa=9&amp;bbb=1"/>
          <p:cNvSpPr/>
          <p:nvPr/>
        </p:nvSpPr>
        <p:spPr>
          <a:xfrm>
            <a:off x="522891" y="5439029"/>
            <a:ext cx="12827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clearly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9_1#acc408134?pid=d594da796&amp;color=0,0,0&amp;bt=1&amp;bbb=1&amp;hb=1"/>
          <p:cNvSpPr/>
          <p:nvPr/>
        </p:nvSpPr>
        <p:spPr>
          <a:xfrm>
            <a:off x="576072" y="969264"/>
            <a:ext cx="11036808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10.Chen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station.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They’re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hero).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(win)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year’s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Spelling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…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Daniel!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12.As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volunteers,they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(two)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month.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13.Although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online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now,many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(read)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(develop)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tourism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(旅游业),there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visitors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Sichuan.</a:t>
            </a:r>
            <a:endParaRPr lang="en-US" altLang="zh-CN" sz="2800" dirty="0"/>
          </a:p>
        </p:txBody>
      </p:sp>
      <p:sp>
        <p:nvSpPr>
          <p:cNvPr id="3" name="QB_3_AN.20_1#acc408134.blank?pid=d594da796&amp;color=0,0,0&amp;vpa=10&amp;bbb=1"/>
          <p:cNvSpPr/>
          <p:nvPr/>
        </p:nvSpPr>
        <p:spPr>
          <a:xfrm>
            <a:off x="1200753" y="1586484"/>
            <a:ext cx="1238187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heroes</a:t>
            </a:r>
            <a:endParaRPr lang="en-US" altLang="zh-CN" sz="2800" dirty="0"/>
          </a:p>
        </p:txBody>
      </p:sp>
      <p:sp>
        <p:nvSpPr>
          <p:cNvPr id="5" name="QB_3_AN.22_1#acc408134.blank?pid=d594da796&amp;color=0,0,0&amp;vpa=11&amp;bbb=1"/>
          <p:cNvSpPr/>
          <p:nvPr/>
        </p:nvSpPr>
        <p:spPr>
          <a:xfrm>
            <a:off x="1747933" y="2234184"/>
            <a:ext cx="132556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winner</a:t>
            </a:r>
            <a:endParaRPr lang="en-US" altLang="zh-CN" sz="2800" dirty="0"/>
          </a:p>
        </p:txBody>
      </p:sp>
      <p:sp>
        <p:nvSpPr>
          <p:cNvPr id="7" name="QB_3_AN.24_1#acc408134.blank?pid=d594da796&amp;color=0,0,0&amp;vpa=12&amp;bbb=1"/>
          <p:cNvSpPr/>
          <p:nvPr/>
        </p:nvSpPr>
        <p:spPr>
          <a:xfrm>
            <a:off x="7650765" y="2881884"/>
            <a:ext cx="104775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twice</a:t>
            </a:r>
            <a:endParaRPr lang="en-US" altLang="zh-CN" sz="2800" dirty="0"/>
          </a:p>
        </p:txBody>
      </p:sp>
      <p:sp>
        <p:nvSpPr>
          <p:cNvPr id="9" name="QB_3_AN.26_1#acc408134.blank?pid=d594da796&amp;color=0,0,0&amp;vpa=13&amp;bbb=1"/>
          <p:cNvSpPr/>
          <p:nvPr/>
        </p:nvSpPr>
        <p:spPr>
          <a:xfrm>
            <a:off x="8846851" y="3529584"/>
            <a:ext cx="1395349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readers</a:t>
            </a:r>
            <a:endParaRPr lang="en-US" altLang="zh-CN" sz="2800" dirty="0"/>
          </a:p>
        </p:txBody>
      </p:sp>
      <p:sp>
        <p:nvSpPr>
          <p:cNvPr id="11" name="QB_3_AN.28_1#acc408134.blank?pid=d594da796&amp;color=0,0,0&amp;vpa=14&amp;bbb=1"/>
          <p:cNvSpPr/>
          <p:nvPr/>
        </p:nvSpPr>
        <p:spPr>
          <a:xfrm>
            <a:off x="2527967" y="4812284"/>
            <a:ext cx="219551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development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29_1#04a4b0fae?pid=d594da796&amp;color=0,0,0&amp;bt=1&amp;bbb=1&amp;hb=1"/>
          <p:cNvSpPr/>
          <p:nvPr/>
        </p:nvSpPr>
        <p:spPr>
          <a:xfrm>
            <a:off x="576072" y="969264"/>
            <a:ext cx="11036808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Shenzhou-20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spaceship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returned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(success).We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proud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country.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16.Every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climbed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mountain,he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felt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proud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(him).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17.Spiders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insects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eight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(foot).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18.During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meal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West,people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(knife)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forks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endParaRPr lang="en-US" altLang="zh-CN" sz="2800" dirty="0"/>
          </a:p>
        </p:txBody>
      </p:sp>
      <p:sp>
        <p:nvSpPr>
          <p:cNvPr id="3" name="QB_3_AN.30_1#04a4b0fae.blank?pid=d594da796&amp;color=0,0,0&amp;vpa=15&amp;bbb=1"/>
          <p:cNvSpPr/>
          <p:nvPr/>
        </p:nvSpPr>
        <p:spPr>
          <a:xfrm>
            <a:off x="586391" y="1573784"/>
            <a:ext cx="203517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successfully</a:t>
            </a:r>
            <a:endParaRPr lang="en-US" altLang="zh-CN" sz="2800" dirty="0"/>
          </a:p>
        </p:txBody>
      </p:sp>
      <p:sp>
        <p:nvSpPr>
          <p:cNvPr id="5" name="QB_3_AN.32_1#04a4b0fae.blank?pid=d594da796&amp;color=0,0,0&amp;vpa=16&amp;bbb=1"/>
          <p:cNvSpPr/>
          <p:nvPr/>
        </p:nvSpPr>
        <p:spPr>
          <a:xfrm>
            <a:off x="9495440" y="2234184"/>
            <a:ext cx="136525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himself</a:t>
            </a:r>
            <a:endParaRPr lang="en-US" altLang="zh-CN" sz="2800" dirty="0"/>
          </a:p>
        </p:txBody>
      </p:sp>
      <p:sp>
        <p:nvSpPr>
          <p:cNvPr id="7" name="QB_3_AN.34_1#04a4b0fae.blank?pid=d594da796&amp;color=0,0,0&amp;vpa=17&amp;bbb=1"/>
          <p:cNvSpPr/>
          <p:nvPr/>
        </p:nvSpPr>
        <p:spPr>
          <a:xfrm>
            <a:off x="5726715" y="3529584"/>
            <a:ext cx="81121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feet</a:t>
            </a:r>
            <a:endParaRPr lang="en-US" altLang="zh-CN" sz="2800" dirty="0"/>
          </a:p>
        </p:txBody>
      </p:sp>
      <p:sp>
        <p:nvSpPr>
          <p:cNvPr id="9" name="QB_3_AN.36_1#04a4b0fae.blank?pid=d594da796&amp;color=0,0,0&amp;vpa=18&amp;bbb=1"/>
          <p:cNvSpPr/>
          <p:nvPr/>
        </p:nvSpPr>
        <p:spPr>
          <a:xfrm>
            <a:off x="7009543" y="4177284"/>
            <a:ext cx="12271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knives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37_1#283fb9bf4?pid=d594da796&amp;color=0,0,0&amp;bt=1&amp;bbb=1&amp;hb=1"/>
          <p:cNvSpPr/>
          <p:nvPr/>
        </p:nvSpPr>
        <p:spPr>
          <a:xfrm>
            <a:off x="576072" y="972000"/>
            <a:ext cx="1103680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19.Dreams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stories,but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we’re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wake).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turn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(invite)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coming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exam.</a:t>
            </a:r>
            <a:endParaRPr lang="en-US" altLang="zh-CN" sz="2800" dirty="0"/>
          </a:p>
        </p:txBody>
      </p:sp>
      <p:sp>
        <p:nvSpPr>
          <p:cNvPr id="3" name="QB_3_AN.38_1#283fb9bf4.blank?pid=d594da796&amp;color=0,0,0&amp;vpa=19&amp;bbb=1"/>
          <p:cNvSpPr/>
          <p:nvPr/>
        </p:nvSpPr>
        <p:spPr>
          <a:xfrm>
            <a:off x="1535716" y="1589220"/>
            <a:ext cx="12271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awake</a:t>
            </a:r>
            <a:endParaRPr lang="en-US" altLang="zh-CN" sz="2800" dirty="0"/>
          </a:p>
        </p:txBody>
      </p:sp>
      <p:sp>
        <p:nvSpPr>
          <p:cNvPr id="5" name="QB_3_AN.40_1#283fb9bf4.blank?pid=d594da796&amp;color=0,0,0&amp;vpa=20&amp;bbb=1"/>
          <p:cNvSpPr/>
          <p:nvPr/>
        </p:nvSpPr>
        <p:spPr>
          <a:xfrm>
            <a:off x="4928204" y="2236920"/>
            <a:ext cx="17224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invitation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64895" y="2429510"/>
            <a:ext cx="412559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谢谢观看</a:t>
            </a:r>
            <a:endParaRPr lang="zh-CN" altLang="en-US" sz="72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1898</Words>
  <Application>WPS 演示</Application>
  <PresentationFormat>宽屏</PresentationFormat>
  <Paragraphs>106</Paragraphs>
  <Slides>8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33" baseType="lpstr">
      <vt:lpstr>Arial</vt:lpstr>
      <vt:lpstr>宋体</vt:lpstr>
      <vt:lpstr>Wingdings</vt:lpstr>
      <vt:lpstr>思源黑体 CN Bold</vt:lpstr>
      <vt:lpstr>黑体</vt:lpstr>
      <vt:lpstr>思源黑体 CN Bold</vt:lpstr>
      <vt:lpstr>思源黑体 CN Bold</vt:lpstr>
      <vt:lpstr>Times New Roman</vt:lpstr>
      <vt:lpstr>思源黑体 CN Heavy</vt:lpstr>
      <vt:lpstr>阿里巴巴普惠体 Heavy</vt:lpstr>
      <vt:lpstr>思源黑体 CN Medium</vt:lpstr>
      <vt:lpstr>思源黑体 CN Heavy</vt:lpstr>
      <vt:lpstr>Arial</vt:lpstr>
      <vt:lpstr>思源黑体 CN Medium</vt:lpstr>
      <vt:lpstr>思源黑体 CN Medium</vt:lpstr>
      <vt:lpstr>Calibri</vt:lpstr>
      <vt:lpstr>微软雅黑</vt:lpstr>
      <vt:lpstr>Arial Unicode MS</vt:lpstr>
      <vt:lpstr>等线 Light</vt:lpstr>
      <vt:lpstr>Calibri Light</vt:lpstr>
      <vt:lpstr>等线</vt:lpstr>
      <vt:lpstr>Times New Roman</vt:lpstr>
      <vt:lpstr>宋体</vt:lpstr>
      <vt:lpstr>Calibri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产品运维</cp:lastModifiedBy>
  <cp:revision>49</cp:revision>
  <dcterms:created xsi:type="dcterms:W3CDTF">2026-02-02T06:00:00Z</dcterms:created>
  <dcterms:modified xsi:type="dcterms:W3CDTF">2026-02-28T10:13:57Z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F4E63587EE95A3EF783D80691A54CD74_42</vt:lpwstr>
  </property>
  <property fmtid="{D5CDD505-2E9C-101B-9397-08002B2CF9AE}" pid="3" name="KSOProductBuildVer">
    <vt:lpwstr>2052-12.1.0.25225</vt:lpwstr>
  </property>
</Properties>
</file>