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8" r:id="rId3"/>
    <p:sldId id="257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299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66" d="100"/>
          <a:sy n="66" d="100"/>
        </p:scale>
        <p:origin x="16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A3AD2-DA6D-4BFD-873C-F225C0FFF3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d67d032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中考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链接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2496c6a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1fc709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题型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解读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b9106707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解题指导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真题</a:t>
            </a:r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实练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437e0f5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模拟突破</a:t>
            </a:r>
            <a:endParaRPr lang="zh-CN" altLang="en-US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6559CDF1-F7F4-4849-9F7C-E4FF7B65C1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DDAC4C41-5DAE-4AB1-ACF0-8891920944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24" y="-15199"/>
            <a:ext cx="12202276" cy="6893071"/>
          </a:xfrm>
          <a:prstGeom prst="rect">
            <a:avLst/>
          </a:prstGeom>
        </p:spPr>
      </p:pic>
      <p:sp>
        <p:nvSpPr>
          <p:cNvPr id="2" name="文本框 1"/>
          <p:cNvSpPr txBox="1"/>
          <p:nvPr userDrawn="1"/>
        </p:nvSpPr>
        <p:spPr>
          <a:xfrm>
            <a:off x="982792" y="5877272"/>
            <a:ext cx="7057887" cy="521970"/>
          </a:xfrm>
          <a:prstGeom prst="rect">
            <a:avLst/>
          </a:prstGeom>
          <a:solidFill>
            <a:srgbClr val="FFD966"/>
          </a:solidFill>
        </p:spPr>
        <p:txBody>
          <a:bodyPr wrap="square" rtlCol="0">
            <a:spAutoFit/>
          </a:bodyPr>
          <a:lstStyle/>
          <a:p>
            <a:pPr algn="ctr"/>
            <a:endParaRPr lang="zh-CN" altLang="en-US" sz="2800" b="1" kern="100" dirty="0">
              <a:solidFill>
                <a:srgbClr val="FF0000"/>
              </a:solidFill>
              <a:cs typeface="Times New Roman" panose="020206030504050203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english#pid=6970a7349434d8792d8d0c97#tid=6978334d362c635c233fefd2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6080760"/>
            <a:ext cx="6839712" cy="100584"/>
          </a:xfrm>
          <a:prstGeom prst="rect">
            <a:avLst/>
          </a:prstGeom>
          <a:solidFill>
            <a:srgbClr val="ED9403"/>
          </a:solidFill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课后练习</a:t>
            </a:r>
            <a:endParaRPr lang="en-US" sz="32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容#mc=undefined#1300dcf9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078992" y="502920"/>
            <a:ext cx="3063240" cy="57607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zh-CN" altLang="en-US" sz="3200" b="0" i="0" dirty="0">
                <a:solidFill>
                  <a:srgbClr val="ED9403"/>
                </a:solidFill>
                <a:latin typeface="思源黑体 CN Bold" pitchFamily="34" charset="0"/>
                <a:ea typeface="思源黑体 CN Bold" pitchFamily="34" charset="-122"/>
                <a:cs typeface="思源黑体 CN Bold" pitchFamily="34" charset="-120"/>
              </a:rPr>
              <a:t>考点解读</a:t>
            </a:r>
            <a:endParaRPr lang="en-US" altLang="zh-CN" sz="3200" b="0" i="0" dirty="0">
              <a:solidFill>
                <a:srgbClr val="ED9403"/>
              </a:solidFill>
              <a:latin typeface="思源黑体 CN Bold" pitchFamily="34" charset="0"/>
              <a:ea typeface="思源黑体 CN Bold" pitchFamily="34" charset="-122"/>
              <a:cs typeface="思源黑体 CN Bold" pitchFamily="34" charset="-12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1.sv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rgbClr val="F6D300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7465" y="1593734"/>
            <a:ext cx="4469793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solidFill>
                  <a:sysClr val="windowText" lastClr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中考解读</a:t>
            </a:r>
            <a:endParaRPr lang="en-US" altLang="zh-CN" sz="7200" kern="1800" spc="300" dirty="0">
              <a:solidFill>
                <a:sysClr val="windowText" lastClr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9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1120562" y="6020679"/>
            <a:ext cx="6672672" cy="101248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05442" y="5667424"/>
            <a:ext cx="222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中考解读</a:t>
            </a:r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·</a:t>
            </a:r>
            <a:r>
              <a:rPr lang="zh-CN" altLang="en-US" sz="1400" dirty="0">
                <a:latin typeface="思源黑体 CN Medium" pitchFamily="34" charset="-122"/>
                <a:ea typeface="思源黑体 CN Medium" pitchFamily="34" charset="-122"/>
              </a:rPr>
              <a:t>解读中考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036910" y="5652380"/>
            <a:ext cx="482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 dirty="0">
                <a:latin typeface="思源黑体 CN Medium" pitchFamily="34" charset="-122"/>
                <a:ea typeface="思源黑体 CN Medium" pitchFamily="34" charset="-122"/>
              </a:rPr>
              <a:t>ZHONG KAO JIE DU JIE DU ZHONG KAO</a:t>
            </a:r>
            <a:endParaRPr lang="zh-CN" altLang="en-US" sz="1400" dirty="0"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132" y="2764781"/>
            <a:ext cx="3613499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55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教学课件</a:t>
            </a:r>
            <a:endParaRPr lang="en-US" altLang="zh-CN" sz="55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5" grpId="0" bldLvl="0" animBg="1"/>
      <p:bldP spid="7" grpId="0" bldLvl="0" animBg="1"/>
      <p:bldP spid="8" grpId="0" bldLvl="0" animBg="1"/>
      <p:bldP spid="9" grpId="0"/>
      <p:bldP spid="10" grpId="0" bldLvl="0" animBg="1"/>
      <p:bldP spid="28" grpId="0" bldLvl="0" animBg="1"/>
      <p:bldP spid="38" grpId="0" bldLvl="0" animBg="1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35_1#60d353310?pid=8489c1e73&amp;color=0,0,0&amp;mp=1&amp;vtp=1&amp;bt=1&amp;bbb=1"/>
          <p:cNvSpPr/>
          <p:nvPr/>
        </p:nvSpPr>
        <p:spPr>
          <a:xfrm>
            <a:off x="576072" y="969264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Teenagers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parents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much.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think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independent.</a:t>
            </a:r>
            <a:endParaRPr lang="en-US" altLang="zh-CN" sz="2800" dirty="0"/>
          </a:p>
        </p:txBody>
      </p:sp>
      <p:sp>
        <p:nvSpPr>
          <p:cNvPr id="3" name="QC_3_AN.36_1#60d353310.bracket?pid=8489c1e73&amp;color=0,0,0&amp;mp=1&amp;vpa=18&amp;vtp=1"/>
          <p:cNvSpPr/>
          <p:nvPr/>
        </p:nvSpPr>
        <p:spPr>
          <a:xfrm>
            <a:off x="853090" y="972820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35_2#60d353310.choices?pid=8489c1e73&amp;color=0,0,0&amp;vtp=1&amp;bbb=1"/>
          <p:cNvSpPr/>
          <p:nvPr/>
        </p:nvSpPr>
        <p:spPr>
          <a:xfrm>
            <a:off x="576072" y="2208276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depend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after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.cheer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3_BD.37_1#8e55e0b2c?pid=8489c1e73&amp;color=0,0,0&amp;vtp=1&amp;bbb=1&amp;hb=1"/>
          <p:cNvSpPr/>
          <p:nvPr/>
        </p:nvSpPr>
        <p:spPr>
          <a:xfrm>
            <a:off x="576072" y="2826194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19.My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friend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promised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birthday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However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,he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end.</a:t>
            </a:r>
            <a:endParaRPr lang="en-US" altLang="zh-CN" sz="2800" dirty="0"/>
          </a:p>
        </p:txBody>
      </p:sp>
      <p:sp>
        <p:nvSpPr>
          <p:cNvPr id="6" name="QC_3_AN.38_1#8e55e0b2c.bracket?pid=8489c1e73&amp;color=0,0,0&amp;vpa=19&amp;vtp=1"/>
          <p:cNvSpPr/>
          <p:nvPr/>
        </p:nvSpPr>
        <p:spPr>
          <a:xfrm>
            <a:off x="853090" y="2829750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3_BD.37_2#8e55e0b2c.choices?pid=8489c1e73&amp;color=0,0,0&amp;vtp=1&amp;bbb=1"/>
          <p:cNvSpPr/>
          <p:nvPr/>
        </p:nvSpPr>
        <p:spPr>
          <a:xfrm>
            <a:off x="576072" y="4063999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8" name="QC_3_BD.39_1#6aec63e5c?pid=8489c1e73&amp;color=0,0,0&amp;vtp=1&amp;bbb=1"/>
          <p:cNvSpPr/>
          <p:nvPr/>
        </p:nvSpPr>
        <p:spPr>
          <a:xfrm>
            <a:off x="576072" y="4682934"/>
            <a:ext cx="11036808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nervous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speech,but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finally.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successfully.</a:t>
            </a:r>
            <a:endParaRPr lang="en-US" altLang="zh-CN" sz="2800" dirty="0"/>
          </a:p>
        </p:txBody>
      </p:sp>
      <p:sp>
        <p:nvSpPr>
          <p:cNvPr id="9" name="QC_3_AN.40_1#6aec63e5c.bracket?pid=8489c1e73&amp;color=0,0,0&amp;vpa=20&amp;vtp=1"/>
          <p:cNvSpPr/>
          <p:nvPr/>
        </p:nvSpPr>
        <p:spPr>
          <a:xfrm>
            <a:off x="865790" y="4686490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3_BD.39_2#6aec63e5c.choices?pid=8489c1e73&amp;color=0,0,0&amp;vtp=1&amp;bbb=1"/>
          <p:cNvSpPr/>
          <p:nvPr/>
        </p:nvSpPr>
        <p:spPr>
          <a:xfrm>
            <a:off x="576072" y="5920739"/>
            <a:ext cx="11036808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8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over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.tried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11610" y="-17584"/>
            <a:ext cx="9913543" cy="6875584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2656522 w 4882291"/>
              <a:gd name="connsiteY0-84" fmla="*/ 3536577 h 6875584"/>
              <a:gd name="connsiteX1-85" fmla="*/ 2143573 w 4882291"/>
              <a:gd name="connsiteY1-86" fmla="*/ 0 h 6875584"/>
              <a:gd name="connsiteX2-87" fmla="*/ 4882291 w 4882291"/>
              <a:gd name="connsiteY2-88" fmla="*/ 0 h 6875584"/>
              <a:gd name="connsiteX3-89" fmla="*/ 4882291 w 4882291"/>
              <a:gd name="connsiteY3-90" fmla="*/ 6858000 h 6875584"/>
              <a:gd name="connsiteX4-91" fmla="*/ 121018 w 4882291"/>
              <a:gd name="connsiteY4-92" fmla="*/ 6875584 h 6875584"/>
              <a:gd name="connsiteX5-93" fmla="*/ 2656522 w 4882291"/>
              <a:gd name="connsiteY5-94" fmla="*/ 3536577 h 6875584"/>
              <a:gd name="connsiteX0-95" fmla="*/ 1443699 w 4952408"/>
              <a:gd name="connsiteY0-96" fmla="*/ 3439862 h 6875584"/>
              <a:gd name="connsiteX1-97" fmla="*/ 2213690 w 4952408"/>
              <a:gd name="connsiteY1-98" fmla="*/ 0 h 6875584"/>
              <a:gd name="connsiteX2-99" fmla="*/ 4952408 w 4952408"/>
              <a:gd name="connsiteY2-100" fmla="*/ 0 h 6875584"/>
              <a:gd name="connsiteX3-101" fmla="*/ 4952408 w 4952408"/>
              <a:gd name="connsiteY3-102" fmla="*/ 6858000 h 6875584"/>
              <a:gd name="connsiteX4-103" fmla="*/ 191135 w 4952408"/>
              <a:gd name="connsiteY4-104" fmla="*/ 6875584 h 6875584"/>
              <a:gd name="connsiteX5-105" fmla="*/ 1443699 w 4952408"/>
              <a:gd name="connsiteY5-106" fmla="*/ 3439862 h 6875584"/>
              <a:gd name="connsiteX0-107" fmla="*/ 1355694 w 4961063"/>
              <a:gd name="connsiteY0-108" fmla="*/ 3413485 h 6875584"/>
              <a:gd name="connsiteX1-109" fmla="*/ 2222345 w 4961063"/>
              <a:gd name="connsiteY1-110" fmla="*/ 0 h 6875584"/>
              <a:gd name="connsiteX2-111" fmla="*/ 4961063 w 4961063"/>
              <a:gd name="connsiteY2-112" fmla="*/ 0 h 6875584"/>
              <a:gd name="connsiteX3-113" fmla="*/ 4961063 w 4961063"/>
              <a:gd name="connsiteY3-114" fmla="*/ 6858000 h 6875584"/>
              <a:gd name="connsiteX4-115" fmla="*/ 199790 w 4961063"/>
              <a:gd name="connsiteY4-116" fmla="*/ 6875584 h 6875584"/>
              <a:gd name="connsiteX5-117" fmla="*/ 1355694 w 4961063"/>
              <a:gd name="connsiteY5-118" fmla="*/ 3413485 h 6875584"/>
              <a:gd name="connsiteX0-119" fmla="*/ 1348559 w 4953928"/>
              <a:gd name="connsiteY0-120" fmla="*/ 3413485 h 6875584"/>
              <a:gd name="connsiteX1-121" fmla="*/ 1705548 w 4953928"/>
              <a:gd name="connsiteY1-122" fmla="*/ 0 h 6875584"/>
              <a:gd name="connsiteX2-123" fmla="*/ 4953928 w 4953928"/>
              <a:gd name="connsiteY2-124" fmla="*/ 0 h 6875584"/>
              <a:gd name="connsiteX3-125" fmla="*/ 4953928 w 4953928"/>
              <a:gd name="connsiteY3-126" fmla="*/ 6858000 h 6875584"/>
              <a:gd name="connsiteX4-127" fmla="*/ 192655 w 4953928"/>
              <a:gd name="connsiteY4-128" fmla="*/ 6875584 h 6875584"/>
              <a:gd name="connsiteX5-129" fmla="*/ 1348559 w 4953928"/>
              <a:gd name="connsiteY5-130" fmla="*/ 3413485 h 68755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953928" h="6875584">
                <a:moveTo>
                  <a:pt x="1348559" y="3413485"/>
                </a:moveTo>
                <a:cubicBezTo>
                  <a:pt x="1600708" y="2267554"/>
                  <a:pt x="675680" y="1548654"/>
                  <a:pt x="1705548" y="0"/>
                </a:cubicBezTo>
                <a:lnTo>
                  <a:pt x="4953928" y="0"/>
                </a:lnTo>
                <a:lnTo>
                  <a:pt x="4953928" y="6858000"/>
                </a:lnTo>
                <a:lnTo>
                  <a:pt x="192655" y="6875584"/>
                </a:lnTo>
                <a:cubicBezTo>
                  <a:pt x="-554825" y="4739744"/>
                  <a:pt x="1096410" y="4559416"/>
                  <a:pt x="1348559" y="3413485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38100">
            <a:solidFill>
              <a:srgbClr val="FED400"/>
            </a:solidFill>
          </a:ln>
          <a:effectLst>
            <a:outerShdw blurRad="304800" dist="101600" dir="21540000" sx="99000" sy="99000" algn="ctr" rotWithShape="0">
              <a:schemeClr val="accent2">
                <a:lumMod val="50000"/>
                <a:alpha val="6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 flipH="1">
            <a:off x="11610" y="-33927"/>
            <a:ext cx="9664364" cy="685800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526812 w 4855382"/>
              <a:gd name="connsiteY0-84" fmla="*/ 3439862 h 6858000"/>
              <a:gd name="connsiteX1-85" fmla="*/ 2116664 w 4855382"/>
              <a:gd name="connsiteY1-86" fmla="*/ 0 h 6858000"/>
              <a:gd name="connsiteX2-87" fmla="*/ 4855382 w 4855382"/>
              <a:gd name="connsiteY2-88" fmla="*/ 0 h 6858000"/>
              <a:gd name="connsiteX3-89" fmla="*/ 4855382 w 4855382"/>
              <a:gd name="connsiteY3-90" fmla="*/ 6858000 h 6858000"/>
              <a:gd name="connsiteX4-91" fmla="*/ 168801 w 4855382"/>
              <a:gd name="connsiteY4-92" fmla="*/ 6858000 h 6858000"/>
              <a:gd name="connsiteX5-93" fmla="*/ 1526812 w 4855382"/>
              <a:gd name="connsiteY5-94" fmla="*/ 3439862 h 6858000"/>
              <a:gd name="connsiteX0-95" fmla="*/ 1535691 w 4864261"/>
              <a:gd name="connsiteY0-96" fmla="*/ 3439862 h 6858000"/>
              <a:gd name="connsiteX1-97" fmla="*/ 1796021 w 4864261"/>
              <a:gd name="connsiteY1-98" fmla="*/ 26377 h 6858000"/>
              <a:gd name="connsiteX2-99" fmla="*/ 4864261 w 4864261"/>
              <a:gd name="connsiteY2-100" fmla="*/ 0 h 6858000"/>
              <a:gd name="connsiteX3-101" fmla="*/ 4864261 w 4864261"/>
              <a:gd name="connsiteY3-102" fmla="*/ 6858000 h 6858000"/>
              <a:gd name="connsiteX4-103" fmla="*/ 177680 w 4864261"/>
              <a:gd name="connsiteY4-104" fmla="*/ 6858000 h 6858000"/>
              <a:gd name="connsiteX5-105" fmla="*/ 1535691 w 4864261"/>
              <a:gd name="connsiteY5-106" fmla="*/ 3439862 h 6858000"/>
              <a:gd name="connsiteX0-107" fmla="*/ 1462691 w 4870346"/>
              <a:gd name="connsiteY0-108" fmla="*/ 3413485 h 6858000"/>
              <a:gd name="connsiteX1-109" fmla="*/ 1802106 w 4870346"/>
              <a:gd name="connsiteY1-110" fmla="*/ 26377 h 6858000"/>
              <a:gd name="connsiteX2-111" fmla="*/ 4870346 w 4870346"/>
              <a:gd name="connsiteY2-112" fmla="*/ 0 h 6858000"/>
              <a:gd name="connsiteX3-113" fmla="*/ 4870346 w 4870346"/>
              <a:gd name="connsiteY3-114" fmla="*/ 6858000 h 6858000"/>
              <a:gd name="connsiteX4-115" fmla="*/ 183765 w 4870346"/>
              <a:gd name="connsiteY4-116" fmla="*/ 6858000 h 6858000"/>
              <a:gd name="connsiteX5-117" fmla="*/ 1462691 w 4870346"/>
              <a:gd name="connsiteY5-118" fmla="*/ 3413485 h 6858000"/>
              <a:gd name="connsiteX0-119" fmla="*/ 1421755 w 4829410"/>
              <a:gd name="connsiteY0-120" fmla="*/ 3413485 h 6858000"/>
              <a:gd name="connsiteX1-121" fmla="*/ 1761170 w 4829410"/>
              <a:gd name="connsiteY1-122" fmla="*/ 26377 h 6858000"/>
              <a:gd name="connsiteX2-123" fmla="*/ 4829410 w 4829410"/>
              <a:gd name="connsiteY2-124" fmla="*/ 0 h 6858000"/>
              <a:gd name="connsiteX3-125" fmla="*/ 4829410 w 4829410"/>
              <a:gd name="connsiteY3-126" fmla="*/ 6858000 h 6858000"/>
              <a:gd name="connsiteX4-127" fmla="*/ 186765 w 4829410"/>
              <a:gd name="connsiteY4-128" fmla="*/ 6858000 h 6858000"/>
              <a:gd name="connsiteX5-129" fmla="*/ 1421755 w 4829410"/>
              <a:gd name="connsiteY5-130" fmla="*/ 3413485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4829410" h="6858000">
                <a:moveTo>
                  <a:pt x="1421755" y="3413485"/>
                </a:moveTo>
                <a:cubicBezTo>
                  <a:pt x="1684156" y="2274881"/>
                  <a:pt x="731302" y="1575031"/>
                  <a:pt x="1761170" y="26377"/>
                </a:cubicBezTo>
                <a:lnTo>
                  <a:pt x="4829410" y="0"/>
                </a:lnTo>
                <a:lnTo>
                  <a:pt x="4829410" y="6858000"/>
                </a:lnTo>
                <a:lnTo>
                  <a:pt x="186765" y="6858000"/>
                </a:lnTo>
                <a:cubicBezTo>
                  <a:pt x="-560715" y="4722160"/>
                  <a:pt x="1159354" y="4552089"/>
                  <a:pt x="1421755" y="34134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1"/>
          <p:cNvSpPr/>
          <p:nvPr/>
        </p:nvSpPr>
        <p:spPr>
          <a:xfrm flipV="1">
            <a:off x="10155032" y="-30057"/>
            <a:ext cx="2075023" cy="6900530"/>
          </a:xfrm>
          <a:custGeom>
            <a:avLst/>
            <a:gdLst>
              <a:gd name="connsiteX0" fmla="*/ 0 w 4686581"/>
              <a:gd name="connsiteY0" fmla="*/ 0 h 6858000"/>
              <a:gd name="connsiteX1" fmla="*/ 4686581 w 4686581"/>
              <a:gd name="connsiteY1" fmla="*/ 0 h 6858000"/>
              <a:gd name="connsiteX2" fmla="*/ 4686581 w 4686581"/>
              <a:gd name="connsiteY2" fmla="*/ 6858000 h 6858000"/>
              <a:gd name="connsiteX3" fmla="*/ 0 w 4686581"/>
              <a:gd name="connsiteY3" fmla="*/ 6858000 h 6858000"/>
              <a:gd name="connsiteX4" fmla="*/ 0 w 4686581"/>
              <a:gd name="connsiteY4" fmla="*/ 0 h 6858000"/>
              <a:gd name="connsiteX0-1" fmla="*/ 0 w 4686581"/>
              <a:gd name="connsiteY0-2" fmla="*/ 0 h 6858000"/>
              <a:gd name="connsiteX1-3" fmla="*/ 1947863 w 4686581"/>
              <a:gd name="connsiteY1-4" fmla="*/ 0 h 6858000"/>
              <a:gd name="connsiteX2-5" fmla="*/ 4686581 w 4686581"/>
              <a:gd name="connsiteY2-6" fmla="*/ 0 h 6858000"/>
              <a:gd name="connsiteX3-7" fmla="*/ 4686581 w 4686581"/>
              <a:gd name="connsiteY3-8" fmla="*/ 6858000 h 6858000"/>
              <a:gd name="connsiteX4-9" fmla="*/ 0 w 4686581"/>
              <a:gd name="connsiteY4-10" fmla="*/ 6858000 h 6858000"/>
              <a:gd name="connsiteX5" fmla="*/ 0 w 4686581"/>
              <a:gd name="connsiteY5" fmla="*/ 0 h 6858000"/>
              <a:gd name="connsiteX0-11" fmla="*/ 2460812 w 4686581"/>
              <a:gd name="connsiteY0-12" fmla="*/ 3160059 h 6858000"/>
              <a:gd name="connsiteX1-13" fmla="*/ 1947863 w 4686581"/>
              <a:gd name="connsiteY1-14" fmla="*/ 0 h 6858000"/>
              <a:gd name="connsiteX2-15" fmla="*/ 4686581 w 4686581"/>
              <a:gd name="connsiteY2-16" fmla="*/ 0 h 6858000"/>
              <a:gd name="connsiteX3-17" fmla="*/ 4686581 w 4686581"/>
              <a:gd name="connsiteY3-18" fmla="*/ 6858000 h 6858000"/>
              <a:gd name="connsiteX4-19" fmla="*/ 0 w 4686581"/>
              <a:gd name="connsiteY4-20" fmla="*/ 6858000 h 6858000"/>
              <a:gd name="connsiteX5-21" fmla="*/ 2460812 w 4686581"/>
              <a:gd name="connsiteY5-22" fmla="*/ 3160059 h 6858000"/>
              <a:gd name="connsiteX0-23" fmla="*/ 2498157 w 4723926"/>
              <a:gd name="connsiteY0-24" fmla="*/ 3160059 h 6858000"/>
              <a:gd name="connsiteX1-25" fmla="*/ 1985208 w 4723926"/>
              <a:gd name="connsiteY1-26" fmla="*/ 0 h 6858000"/>
              <a:gd name="connsiteX2-27" fmla="*/ 4723926 w 4723926"/>
              <a:gd name="connsiteY2-28" fmla="*/ 0 h 6858000"/>
              <a:gd name="connsiteX3-29" fmla="*/ 4723926 w 4723926"/>
              <a:gd name="connsiteY3-30" fmla="*/ 6858000 h 6858000"/>
              <a:gd name="connsiteX4-31" fmla="*/ 37345 w 4723926"/>
              <a:gd name="connsiteY4-32" fmla="*/ 6858000 h 6858000"/>
              <a:gd name="connsiteX5-33" fmla="*/ 2498157 w 4723926"/>
              <a:gd name="connsiteY5-34" fmla="*/ 3160059 h 6858000"/>
              <a:gd name="connsiteX0-35" fmla="*/ 2498157 w 4723926"/>
              <a:gd name="connsiteY0-36" fmla="*/ 3536577 h 6858000"/>
              <a:gd name="connsiteX1-37" fmla="*/ 1985208 w 4723926"/>
              <a:gd name="connsiteY1-38" fmla="*/ 0 h 6858000"/>
              <a:gd name="connsiteX2-39" fmla="*/ 4723926 w 4723926"/>
              <a:gd name="connsiteY2-40" fmla="*/ 0 h 6858000"/>
              <a:gd name="connsiteX3-41" fmla="*/ 4723926 w 4723926"/>
              <a:gd name="connsiteY3-42" fmla="*/ 6858000 h 6858000"/>
              <a:gd name="connsiteX4-43" fmla="*/ 37345 w 4723926"/>
              <a:gd name="connsiteY4-44" fmla="*/ 6858000 h 6858000"/>
              <a:gd name="connsiteX5-45" fmla="*/ 2498157 w 4723926"/>
              <a:gd name="connsiteY5-46" fmla="*/ 3536577 h 6858000"/>
              <a:gd name="connsiteX0-47" fmla="*/ 2498157 w 4723926"/>
              <a:gd name="connsiteY0-48" fmla="*/ 3536577 h 6858000"/>
              <a:gd name="connsiteX1-49" fmla="*/ 1985208 w 4723926"/>
              <a:gd name="connsiteY1-50" fmla="*/ 0 h 6858000"/>
              <a:gd name="connsiteX2-51" fmla="*/ 4723926 w 4723926"/>
              <a:gd name="connsiteY2-52" fmla="*/ 0 h 6858000"/>
              <a:gd name="connsiteX3-53" fmla="*/ 4723926 w 4723926"/>
              <a:gd name="connsiteY3-54" fmla="*/ 6858000 h 6858000"/>
              <a:gd name="connsiteX4-55" fmla="*/ 37345 w 4723926"/>
              <a:gd name="connsiteY4-56" fmla="*/ 6858000 h 6858000"/>
              <a:gd name="connsiteX5-57" fmla="*/ 2498157 w 4723926"/>
              <a:gd name="connsiteY5-58" fmla="*/ 3536577 h 6858000"/>
              <a:gd name="connsiteX0-59" fmla="*/ 2495833 w 4721602"/>
              <a:gd name="connsiteY0-60" fmla="*/ 3536577 h 6858000"/>
              <a:gd name="connsiteX1-61" fmla="*/ 1982884 w 4721602"/>
              <a:gd name="connsiteY1-62" fmla="*/ 0 h 6858000"/>
              <a:gd name="connsiteX2-63" fmla="*/ 4721602 w 4721602"/>
              <a:gd name="connsiteY2-64" fmla="*/ 0 h 6858000"/>
              <a:gd name="connsiteX3-65" fmla="*/ 4721602 w 4721602"/>
              <a:gd name="connsiteY3-66" fmla="*/ 6858000 h 6858000"/>
              <a:gd name="connsiteX4-67" fmla="*/ 35021 w 4721602"/>
              <a:gd name="connsiteY4-68" fmla="*/ 6858000 h 6858000"/>
              <a:gd name="connsiteX5-69" fmla="*/ 2495833 w 4721602"/>
              <a:gd name="connsiteY5-70" fmla="*/ 3536577 h 6858000"/>
              <a:gd name="connsiteX0-71" fmla="*/ 2577857 w 4803626"/>
              <a:gd name="connsiteY0-72" fmla="*/ 3536577 h 6858000"/>
              <a:gd name="connsiteX1-73" fmla="*/ 2064908 w 4803626"/>
              <a:gd name="connsiteY1-74" fmla="*/ 0 h 6858000"/>
              <a:gd name="connsiteX2-75" fmla="*/ 4803626 w 4803626"/>
              <a:gd name="connsiteY2-76" fmla="*/ 0 h 6858000"/>
              <a:gd name="connsiteX3-77" fmla="*/ 4803626 w 4803626"/>
              <a:gd name="connsiteY3-78" fmla="*/ 6858000 h 6858000"/>
              <a:gd name="connsiteX4-79" fmla="*/ 117045 w 4803626"/>
              <a:gd name="connsiteY4-80" fmla="*/ 6858000 h 6858000"/>
              <a:gd name="connsiteX5-81" fmla="*/ 2577857 w 4803626"/>
              <a:gd name="connsiteY5-82" fmla="*/ 3536577 h 6858000"/>
              <a:gd name="connsiteX0-83" fmla="*/ 1907985 w 4133754"/>
              <a:gd name="connsiteY0-84" fmla="*/ 3536577 h 6868633"/>
              <a:gd name="connsiteX1-85" fmla="*/ 1395036 w 4133754"/>
              <a:gd name="connsiteY1-86" fmla="*/ 0 h 6868633"/>
              <a:gd name="connsiteX2-87" fmla="*/ 4133754 w 4133754"/>
              <a:gd name="connsiteY2-88" fmla="*/ 0 h 6868633"/>
              <a:gd name="connsiteX3-89" fmla="*/ 4133754 w 4133754"/>
              <a:gd name="connsiteY3-90" fmla="*/ 6858000 h 6868633"/>
              <a:gd name="connsiteX4-91" fmla="*/ 148922 w 4133754"/>
              <a:gd name="connsiteY4-92" fmla="*/ 6868633 h 6868633"/>
              <a:gd name="connsiteX5-93" fmla="*/ 1907985 w 4133754"/>
              <a:gd name="connsiteY5-94" fmla="*/ 3536577 h 6868633"/>
              <a:gd name="connsiteX0-95" fmla="*/ 2085949 w 4311718"/>
              <a:gd name="connsiteY0-96" fmla="*/ 3557842 h 6889898"/>
              <a:gd name="connsiteX1-97" fmla="*/ 222665 w 4311718"/>
              <a:gd name="connsiteY1-98" fmla="*/ 0 h 6889898"/>
              <a:gd name="connsiteX2-99" fmla="*/ 4311718 w 4311718"/>
              <a:gd name="connsiteY2-100" fmla="*/ 21265 h 6889898"/>
              <a:gd name="connsiteX3-101" fmla="*/ 4311718 w 4311718"/>
              <a:gd name="connsiteY3-102" fmla="*/ 6879265 h 6889898"/>
              <a:gd name="connsiteX4-103" fmla="*/ 326886 w 4311718"/>
              <a:gd name="connsiteY4-104" fmla="*/ 6889898 h 6889898"/>
              <a:gd name="connsiteX5-105" fmla="*/ 2085949 w 4311718"/>
              <a:gd name="connsiteY5-106" fmla="*/ 3557842 h 6889898"/>
              <a:gd name="connsiteX0-107" fmla="*/ 1602803 w 4349567"/>
              <a:gd name="connsiteY0-108" fmla="*/ 3536577 h 6889898"/>
              <a:gd name="connsiteX1-109" fmla="*/ 260514 w 4349567"/>
              <a:gd name="connsiteY1-110" fmla="*/ 0 h 6889898"/>
              <a:gd name="connsiteX2-111" fmla="*/ 4349567 w 4349567"/>
              <a:gd name="connsiteY2-112" fmla="*/ 21265 h 6889898"/>
              <a:gd name="connsiteX3-113" fmla="*/ 4349567 w 4349567"/>
              <a:gd name="connsiteY3-114" fmla="*/ 6879265 h 6889898"/>
              <a:gd name="connsiteX4-115" fmla="*/ 364735 w 4349567"/>
              <a:gd name="connsiteY4-116" fmla="*/ 6889898 h 6889898"/>
              <a:gd name="connsiteX5-117" fmla="*/ 1602803 w 4349567"/>
              <a:gd name="connsiteY5-118" fmla="*/ 3536577 h 6889898"/>
              <a:gd name="connsiteX0-119" fmla="*/ 1610584 w 4357348"/>
              <a:gd name="connsiteY0-120" fmla="*/ 3536577 h 6889898"/>
              <a:gd name="connsiteX1-121" fmla="*/ 268295 w 4357348"/>
              <a:gd name="connsiteY1-122" fmla="*/ 0 h 6889898"/>
              <a:gd name="connsiteX2-123" fmla="*/ 4357348 w 4357348"/>
              <a:gd name="connsiteY2-124" fmla="*/ 21265 h 6889898"/>
              <a:gd name="connsiteX3-125" fmla="*/ 4357348 w 4357348"/>
              <a:gd name="connsiteY3-126" fmla="*/ 6879265 h 6889898"/>
              <a:gd name="connsiteX4-127" fmla="*/ 372516 w 4357348"/>
              <a:gd name="connsiteY4-128" fmla="*/ 6889898 h 6889898"/>
              <a:gd name="connsiteX5-129" fmla="*/ 1610584 w 4357348"/>
              <a:gd name="connsiteY5-130" fmla="*/ 3536577 h 6889898"/>
              <a:gd name="connsiteX0-131" fmla="*/ 1399413 w 4146177"/>
              <a:gd name="connsiteY0-132" fmla="*/ 3536577 h 6889898"/>
              <a:gd name="connsiteX1-133" fmla="*/ 57124 w 4146177"/>
              <a:gd name="connsiteY1-134" fmla="*/ 0 h 6889898"/>
              <a:gd name="connsiteX2-135" fmla="*/ 4146177 w 4146177"/>
              <a:gd name="connsiteY2-136" fmla="*/ 21265 h 6889898"/>
              <a:gd name="connsiteX3-137" fmla="*/ 4146177 w 4146177"/>
              <a:gd name="connsiteY3-138" fmla="*/ 6879265 h 6889898"/>
              <a:gd name="connsiteX4-139" fmla="*/ 161345 w 4146177"/>
              <a:gd name="connsiteY4-140" fmla="*/ 6889898 h 6889898"/>
              <a:gd name="connsiteX5-141" fmla="*/ 1399413 w 4146177"/>
              <a:gd name="connsiteY5-142" fmla="*/ 3536577 h 6889898"/>
              <a:gd name="connsiteX0-143" fmla="*/ 1927080 w 4673844"/>
              <a:gd name="connsiteY0-144" fmla="*/ 3557842 h 6911163"/>
              <a:gd name="connsiteX1-145" fmla="*/ 0 w 4673844"/>
              <a:gd name="connsiteY1-146" fmla="*/ 0 h 6911163"/>
              <a:gd name="connsiteX2-147" fmla="*/ 4673844 w 4673844"/>
              <a:gd name="connsiteY2-148" fmla="*/ 42530 h 6911163"/>
              <a:gd name="connsiteX3-149" fmla="*/ 4673844 w 4673844"/>
              <a:gd name="connsiteY3-150" fmla="*/ 6900530 h 6911163"/>
              <a:gd name="connsiteX4-151" fmla="*/ 689012 w 4673844"/>
              <a:gd name="connsiteY4-152" fmla="*/ 6911163 h 6911163"/>
              <a:gd name="connsiteX5-153" fmla="*/ 1927080 w 4673844"/>
              <a:gd name="connsiteY5-154" fmla="*/ 3557842 h 6911163"/>
              <a:gd name="connsiteX0-155" fmla="*/ 1927080 w 4673844"/>
              <a:gd name="connsiteY0-156" fmla="*/ 3557842 h 6911163"/>
              <a:gd name="connsiteX1-157" fmla="*/ 0 w 4673844"/>
              <a:gd name="connsiteY1-158" fmla="*/ 0 h 6911163"/>
              <a:gd name="connsiteX2-159" fmla="*/ 4673844 w 4673844"/>
              <a:gd name="connsiteY2-160" fmla="*/ 42530 h 6911163"/>
              <a:gd name="connsiteX3-161" fmla="*/ 4673844 w 4673844"/>
              <a:gd name="connsiteY3-162" fmla="*/ 6900530 h 6911163"/>
              <a:gd name="connsiteX4-163" fmla="*/ 689012 w 4673844"/>
              <a:gd name="connsiteY4-164" fmla="*/ 6911163 h 6911163"/>
              <a:gd name="connsiteX5-165" fmla="*/ 1927080 w 4673844"/>
              <a:gd name="connsiteY5-166" fmla="*/ 3557842 h 6911163"/>
              <a:gd name="connsiteX0-167" fmla="*/ 1980243 w 4673844"/>
              <a:gd name="connsiteY0-168" fmla="*/ 3260130 h 6911163"/>
              <a:gd name="connsiteX1-169" fmla="*/ 0 w 4673844"/>
              <a:gd name="connsiteY1-170" fmla="*/ 0 h 6911163"/>
              <a:gd name="connsiteX2-171" fmla="*/ 4673844 w 4673844"/>
              <a:gd name="connsiteY2-172" fmla="*/ 42530 h 6911163"/>
              <a:gd name="connsiteX3-173" fmla="*/ 4673844 w 4673844"/>
              <a:gd name="connsiteY3-174" fmla="*/ 6900530 h 6911163"/>
              <a:gd name="connsiteX4-175" fmla="*/ 689012 w 4673844"/>
              <a:gd name="connsiteY4-176" fmla="*/ 6911163 h 6911163"/>
              <a:gd name="connsiteX5-177" fmla="*/ 1980243 w 4673844"/>
              <a:gd name="connsiteY5-178" fmla="*/ 3260130 h 6911163"/>
              <a:gd name="connsiteX0-179" fmla="*/ 1980243 w 4673844"/>
              <a:gd name="connsiteY0-180" fmla="*/ 3260130 h 6900530"/>
              <a:gd name="connsiteX1-181" fmla="*/ 0 w 4673844"/>
              <a:gd name="connsiteY1-182" fmla="*/ 0 h 6900530"/>
              <a:gd name="connsiteX2-183" fmla="*/ 4673844 w 4673844"/>
              <a:gd name="connsiteY2-184" fmla="*/ 42530 h 6900530"/>
              <a:gd name="connsiteX3-185" fmla="*/ 4673844 w 4673844"/>
              <a:gd name="connsiteY3-186" fmla="*/ 6900530 h 6900530"/>
              <a:gd name="connsiteX4-187" fmla="*/ 136118 w 4673844"/>
              <a:gd name="connsiteY4-188" fmla="*/ 6889897 h 6900530"/>
              <a:gd name="connsiteX5-189" fmla="*/ 1980243 w 4673844"/>
              <a:gd name="connsiteY5-190" fmla="*/ 3260130 h 6900530"/>
              <a:gd name="connsiteX0-191" fmla="*/ 1980243 w 4673844"/>
              <a:gd name="connsiteY0-192" fmla="*/ 3260130 h 6900530"/>
              <a:gd name="connsiteX1-193" fmla="*/ 0 w 4673844"/>
              <a:gd name="connsiteY1-194" fmla="*/ 0 h 6900530"/>
              <a:gd name="connsiteX2-195" fmla="*/ 4673844 w 4673844"/>
              <a:gd name="connsiteY2-196" fmla="*/ 42530 h 6900530"/>
              <a:gd name="connsiteX3-197" fmla="*/ 4673844 w 4673844"/>
              <a:gd name="connsiteY3-198" fmla="*/ 6900530 h 6900530"/>
              <a:gd name="connsiteX4-199" fmla="*/ 136118 w 4673844"/>
              <a:gd name="connsiteY4-200" fmla="*/ 6889897 h 6900530"/>
              <a:gd name="connsiteX5-201" fmla="*/ 1980243 w 4673844"/>
              <a:gd name="connsiteY5-202" fmla="*/ 3260130 h 6900530"/>
              <a:gd name="connsiteX0-203" fmla="*/ 1980243 w 4673844"/>
              <a:gd name="connsiteY0-204" fmla="*/ 3260130 h 6900530"/>
              <a:gd name="connsiteX1-205" fmla="*/ 0 w 4673844"/>
              <a:gd name="connsiteY1-206" fmla="*/ 0 h 6900530"/>
              <a:gd name="connsiteX2-207" fmla="*/ 4673844 w 4673844"/>
              <a:gd name="connsiteY2-208" fmla="*/ 42530 h 6900530"/>
              <a:gd name="connsiteX3-209" fmla="*/ 4673844 w 4673844"/>
              <a:gd name="connsiteY3-210" fmla="*/ 6900530 h 6900530"/>
              <a:gd name="connsiteX4-211" fmla="*/ 136118 w 4673844"/>
              <a:gd name="connsiteY4-212" fmla="*/ 6889897 h 6900530"/>
              <a:gd name="connsiteX5-213" fmla="*/ 1980243 w 4673844"/>
              <a:gd name="connsiteY5-214" fmla="*/ 3260130 h 6900530"/>
              <a:gd name="connsiteX0-215" fmla="*/ 1980243 w 4673844"/>
              <a:gd name="connsiteY0-216" fmla="*/ 3260130 h 6889897"/>
              <a:gd name="connsiteX1-217" fmla="*/ 0 w 4673844"/>
              <a:gd name="connsiteY1-218" fmla="*/ 0 h 6889897"/>
              <a:gd name="connsiteX2-219" fmla="*/ 4673844 w 4673844"/>
              <a:gd name="connsiteY2-220" fmla="*/ 42530 h 6889897"/>
              <a:gd name="connsiteX3-221" fmla="*/ 2107108 w 4673844"/>
              <a:gd name="connsiteY3-222" fmla="*/ 6852404 h 6889897"/>
              <a:gd name="connsiteX4-223" fmla="*/ 136118 w 4673844"/>
              <a:gd name="connsiteY4-224" fmla="*/ 6889897 h 6889897"/>
              <a:gd name="connsiteX5-225" fmla="*/ 1980243 w 4673844"/>
              <a:gd name="connsiteY5-226" fmla="*/ 3260130 h 6889897"/>
              <a:gd name="connsiteX0-227" fmla="*/ 1980243 w 4673844"/>
              <a:gd name="connsiteY0-228" fmla="*/ 3260130 h 6889897"/>
              <a:gd name="connsiteX1-229" fmla="*/ 0 w 4673844"/>
              <a:gd name="connsiteY1-230" fmla="*/ 0 h 6889897"/>
              <a:gd name="connsiteX2-231" fmla="*/ 4673844 w 4673844"/>
              <a:gd name="connsiteY2-232" fmla="*/ 42530 h 6889897"/>
              <a:gd name="connsiteX3-233" fmla="*/ 1722098 w 4673844"/>
              <a:gd name="connsiteY3-234" fmla="*/ 6852404 h 6889897"/>
              <a:gd name="connsiteX4-235" fmla="*/ 136118 w 4673844"/>
              <a:gd name="connsiteY4-236" fmla="*/ 6889897 h 6889897"/>
              <a:gd name="connsiteX5-237" fmla="*/ 1980243 w 4673844"/>
              <a:gd name="connsiteY5-238" fmla="*/ 3260130 h 6889897"/>
              <a:gd name="connsiteX0-239" fmla="*/ 1980243 w 4673844"/>
              <a:gd name="connsiteY0-240" fmla="*/ 3260130 h 6900530"/>
              <a:gd name="connsiteX1-241" fmla="*/ 0 w 4673844"/>
              <a:gd name="connsiteY1-242" fmla="*/ 0 h 6900530"/>
              <a:gd name="connsiteX2-243" fmla="*/ 4673844 w 4673844"/>
              <a:gd name="connsiteY2-244" fmla="*/ 42530 h 6900530"/>
              <a:gd name="connsiteX3-245" fmla="*/ 2010856 w 4673844"/>
              <a:gd name="connsiteY3-246" fmla="*/ 6900530 h 6900530"/>
              <a:gd name="connsiteX4-247" fmla="*/ 136118 w 4673844"/>
              <a:gd name="connsiteY4-248" fmla="*/ 6889897 h 6900530"/>
              <a:gd name="connsiteX5-249" fmla="*/ 1980243 w 4673844"/>
              <a:gd name="connsiteY5-250" fmla="*/ 3260130 h 6900530"/>
              <a:gd name="connsiteX0-251" fmla="*/ 1980243 w 2042938"/>
              <a:gd name="connsiteY0-252" fmla="*/ 3260130 h 6900530"/>
              <a:gd name="connsiteX1-253" fmla="*/ 0 w 2042938"/>
              <a:gd name="connsiteY1-254" fmla="*/ 0 h 6900530"/>
              <a:gd name="connsiteX2-255" fmla="*/ 2042938 w 2042938"/>
              <a:gd name="connsiteY2-256" fmla="*/ 42530 h 6900530"/>
              <a:gd name="connsiteX3-257" fmla="*/ 2010856 w 2042938"/>
              <a:gd name="connsiteY3-258" fmla="*/ 6900530 h 6900530"/>
              <a:gd name="connsiteX4-259" fmla="*/ 136118 w 2042938"/>
              <a:gd name="connsiteY4-260" fmla="*/ 6889897 h 6900530"/>
              <a:gd name="connsiteX5-261" fmla="*/ 1980243 w 2042938"/>
              <a:gd name="connsiteY5-262" fmla="*/ 3260130 h 6900530"/>
              <a:gd name="connsiteX0-263" fmla="*/ 1980243 w 2010856"/>
              <a:gd name="connsiteY0-264" fmla="*/ 3260130 h 6900530"/>
              <a:gd name="connsiteX1-265" fmla="*/ 0 w 2010856"/>
              <a:gd name="connsiteY1-266" fmla="*/ 0 h 6900530"/>
              <a:gd name="connsiteX2-267" fmla="*/ 1978770 w 2010856"/>
              <a:gd name="connsiteY2-268" fmla="*/ 42530 h 6900530"/>
              <a:gd name="connsiteX3-269" fmla="*/ 2010856 w 2010856"/>
              <a:gd name="connsiteY3-270" fmla="*/ 6900530 h 6900530"/>
              <a:gd name="connsiteX4-271" fmla="*/ 136118 w 2010856"/>
              <a:gd name="connsiteY4-272" fmla="*/ 6889897 h 6900530"/>
              <a:gd name="connsiteX5-273" fmla="*/ 1980243 w 2010856"/>
              <a:gd name="connsiteY5-274" fmla="*/ 3260130 h 6900530"/>
              <a:gd name="connsiteX0-275" fmla="*/ 1980243 w 2075023"/>
              <a:gd name="connsiteY0-276" fmla="*/ 3260130 h 6900530"/>
              <a:gd name="connsiteX1-277" fmla="*/ 0 w 2075023"/>
              <a:gd name="connsiteY1-278" fmla="*/ 0 h 6900530"/>
              <a:gd name="connsiteX2-279" fmla="*/ 2075023 w 2075023"/>
              <a:gd name="connsiteY2-280" fmla="*/ 74614 h 6900530"/>
              <a:gd name="connsiteX3-281" fmla="*/ 2010856 w 2075023"/>
              <a:gd name="connsiteY3-282" fmla="*/ 6900530 h 6900530"/>
              <a:gd name="connsiteX4-283" fmla="*/ 136118 w 2075023"/>
              <a:gd name="connsiteY4-284" fmla="*/ 6889897 h 6900530"/>
              <a:gd name="connsiteX5-285" fmla="*/ 1980243 w 2075023"/>
              <a:gd name="connsiteY5-286" fmla="*/ 3260130 h 6900530"/>
              <a:gd name="connsiteX0-287" fmla="*/ 1900033 w 2075023"/>
              <a:gd name="connsiteY0-288" fmla="*/ 3260130 h 6900530"/>
              <a:gd name="connsiteX1-289" fmla="*/ 0 w 2075023"/>
              <a:gd name="connsiteY1-290" fmla="*/ 0 h 6900530"/>
              <a:gd name="connsiteX2-291" fmla="*/ 2075023 w 2075023"/>
              <a:gd name="connsiteY2-292" fmla="*/ 74614 h 6900530"/>
              <a:gd name="connsiteX3-293" fmla="*/ 2010856 w 2075023"/>
              <a:gd name="connsiteY3-294" fmla="*/ 6900530 h 6900530"/>
              <a:gd name="connsiteX4-295" fmla="*/ 136118 w 2075023"/>
              <a:gd name="connsiteY4-296" fmla="*/ 6889897 h 6900530"/>
              <a:gd name="connsiteX5-297" fmla="*/ 1900033 w 2075023"/>
              <a:gd name="connsiteY5-298" fmla="*/ 3260130 h 69005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2075023" h="6900530">
                <a:moveTo>
                  <a:pt x="1900033" y="3260130"/>
                </a:moveTo>
                <a:cubicBezTo>
                  <a:pt x="1877347" y="2111814"/>
                  <a:pt x="788300" y="655519"/>
                  <a:pt x="0" y="0"/>
                </a:cubicBezTo>
                <a:lnTo>
                  <a:pt x="2075023" y="74614"/>
                </a:lnTo>
                <a:lnTo>
                  <a:pt x="2010856" y="6900530"/>
                </a:lnTo>
                <a:lnTo>
                  <a:pt x="136118" y="6889897"/>
                </a:lnTo>
                <a:cubicBezTo>
                  <a:pt x="1451353" y="5466439"/>
                  <a:pt x="1922719" y="4408446"/>
                  <a:pt x="1900033" y="3260130"/>
                </a:cubicBezTo>
                <a:close/>
              </a:path>
            </a:pathLst>
          </a:custGeom>
          <a:solidFill>
            <a:srgbClr val="F9DF4C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4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732155"/>
            <a:ext cx="4011930" cy="390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0567" y="3794501"/>
            <a:ext cx="1207707" cy="98402"/>
          </a:xfrm>
          <a:prstGeom prst="rect">
            <a:avLst/>
          </a:prstGeom>
          <a:solidFill>
            <a:srgbClr val="ED94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sp>
        <p:nvSpPr>
          <p:cNvPr id="8" name="矩形: 圆角 17"/>
          <p:cNvSpPr/>
          <p:nvPr/>
        </p:nvSpPr>
        <p:spPr>
          <a:xfrm>
            <a:off x="1166484" y="4303733"/>
            <a:ext cx="2116697" cy="391937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4534" y="4342510"/>
            <a:ext cx="16204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latin typeface="思源黑体 CN Medium" pitchFamily="34" charset="-122"/>
                <a:ea typeface="思源黑体 CN Medium" pitchFamily="34" charset="-122"/>
                <a:sym typeface="思源黑体 CN Medium" pitchFamily="34" charset="-122"/>
              </a:rPr>
              <a:t>科目：英语</a:t>
            </a:r>
            <a:endParaRPr lang="zh-CN" altLang="en-US" sz="1600" dirty="0">
              <a:latin typeface="思源黑体 CN Medium" pitchFamily="34" charset="-122"/>
              <a:ea typeface="思源黑体 CN Medium" pitchFamily="34" charset="-122"/>
              <a:sym typeface="思源黑体 CN Medium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36194" y="4349611"/>
            <a:ext cx="298222" cy="29822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299985" y="4496303"/>
            <a:ext cx="16707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064895" y="2429510"/>
            <a:ext cx="4125595" cy="119888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r>
              <a:rPr lang="zh-CN" altLang="en-US" sz="7200" kern="1800" spc="300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Heavy" panose="00020600040101010101" pitchFamily="18" charset="-122"/>
              </a:rPr>
              <a:t>谢谢观看</a:t>
            </a:r>
            <a:endParaRPr lang="zh-CN" altLang="en-US" sz="7200" kern="1800" spc="300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Heavy" panose="00020600040101010101" pitchFamily="18" charset="-122"/>
            </a:endParaRPr>
          </a:p>
        </p:txBody>
      </p:sp>
      <p:sp>
        <p:nvSpPr>
          <p:cNvPr id="12" name="矩形: 圆角 25"/>
          <p:cNvSpPr/>
          <p:nvPr/>
        </p:nvSpPr>
        <p:spPr>
          <a:xfrm>
            <a:off x="1150469" y="518448"/>
            <a:ext cx="1010801" cy="129289"/>
          </a:xfrm>
          <a:prstGeom prst="roundRect">
            <a:avLst>
              <a:gd name="adj" fmla="val 50000"/>
            </a:avLst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3" name="图形 26" descr="放大镜 轮廓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5334" y="265089"/>
            <a:ext cx="399298" cy="39929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27231" y="205592"/>
            <a:ext cx="5995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rPr>
              <a:t>英语</a:t>
            </a:r>
            <a:endParaRPr lang="zh-CN" altLang="en-US" sz="14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de9a5c53.fixed?pid=54bed9a39&amp;color=0,0,0&amp;vtp=1&amp;bbb=1"/>
          <p:cNvSpPr/>
          <p:nvPr/>
        </p:nvSpPr>
        <p:spPr>
          <a:xfrm>
            <a:off x="0" y="1801368"/>
            <a:ext cx="12188952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6100"/>
              </a:lnSpc>
            </a:pP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第四部分</a:t>
            </a:r>
            <a:r>
              <a:rPr lang="en-US" altLang="zh-CN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    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中考英语词汇</a:t>
            </a:r>
            <a:r>
              <a:rPr lang="zh-CN" altLang="en-US" sz="4400" b="1" i="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</a:rPr>
              <a:t>练习</a:t>
            </a:r>
            <a:endParaRPr lang="zh-CN" altLang="en-US" sz="4400" b="1" i="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思源黑体 CN Heavy" panose="020B0A00000000000000" pitchFamily="34" charset="-120"/>
            </a:endParaRPr>
          </a:p>
        </p:txBody>
      </p:sp>
      <p:sp>
        <p:nvSpPr>
          <p:cNvPr id="3" name="C_2_BD#ade9a5c53.fixed?pid=54bed9a39&amp;color=0,0,0&amp;vtp=1&amp;bbb=1"/>
          <p:cNvSpPr/>
          <p:nvPr/>
        </p:nvSpPr>
        <p:spPr>
          <a:xfrm>
            <a:off x="0" y="2843784"/>
            <a:ext cx="12188952" cy="100584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>
              <a:lnSpc>
                <a:spcPts val="4000"/>
              </a:lnSpc>
            </a:pPr>
            <a:r>
              <a:rPr lang="zh-CN" altLang="en-US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专题三</a:t>
            </a:r>
            <a:r>
              <a:rPr lang="en-US" altLang="zh-CN" sz="3200" b="1" i="0" dirty="0">
                <a:solidFill>
                  <a:srgbClr val="000000"/>
                </a:solidFill>
                <a:latin typeface="Arial" panose="020B0604020202020204" pitchFamily="34" charset="0"/>
                <a:ea typeface="思源黑体 CN Heavy" panose="020B0A00000000000000" pitchFamily="34" charset="-122"/>
                <a:cs typeface="Arial" panose="020B0604020202020204" pitchFamily="34" charset="-120"/>
              </a:rPr>
              <a:t>     </a:t>
            </a:r>
            <a:r>
              <a:rPr lang="en-US" altLang="zh-CN" sz="3200" b="1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思源黑体 CN Heavy" panose="020B0A00000000000000" pitchFamily="34" charset="-120"/>
                <a:sym typeface="+mn-ea"/>
              </a:rPr>
              <a:t>动词短语辨析(单项选择20题)</a:t>
            </a:r>
            <a:endParaRPr lang="en-US" altLang="zh-CN" sz="3200" b="1" i="0" dirty="0">
              <a:solidFill>
                <a:srgbClr val="000000"/>
              </a:solidFill>
              <a:latin typeface="Arial" panose="020B0604020202020204" pitchFamily="34" charset="0"/>
              <a:ea typeface="思源黑体 CN Heavy" panose="020B0A00000000000000" pitchFamily="34" charset="-122"/>
              <a:cs typeface="Arial" panose="020B0604020202020204" pitchFamily="34" charset="-120"/>
            </a:endParaRPr>
          </a:p>
        </p:txBody>
      </p:sp>
      <p:sp>
        <p:nvSpPr>
          <p:cNvPr id="4" name="C_2#ade9a5c53"/>
          <p:cNvSpPr/>
          <p:nvPr/>
        </p:nvSpPr>
        <p:spPr>
          <a:xfrm>
            <a:off x="2962402" y="3926459"/>
            <a:ext cx="6263640" cy="9144"/>
          </a:xfrm>
          <a:prstGeom prst="line">
            <a:avLst/>
          </a:prstGeom>
          <a:noFill/>
          <a:ln w="1016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C_2#ade9a5c53.fixed?pid=54bed9a39&amp;color=28,31,37&amp;vtp=1&amp;bbb=1"/>
          <p:cNvSpPr/>
          <p:nvPr/>
        </p:nvSpPr>
        <p:spPr>
          <a:xfrm>
            <a:off x="3063240" y="5385816"/>
            <a:ext cx="832104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第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四部分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  <p:sp>
        <p:nvSpPr>
          <p:cNvPr id="7" name="C_2#ade9a5c53.fixed?pid=54bed9a39&amp;color=28,31,37&amp;vtp=1&amp;bbb=1"/>
          <p:cNvSpPr/>
          <p:nvPr/>
        </p:nvSpPr>
        <p:spPr>
          <a:xfrm>
            <a:off x="6209792" y="5385816"/>
            <a:ext cx="1947672" cy="35661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>
              <a:lnSpc>
                <a:spcPts val="3000"/>
              </a:lnSpc>
              <a:buClrTx/>
              <a:buSzTx/>
              <a:buFontTx/>
            </a:pP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专题</a:t>
            </a:r>
            <a:r>
              <a:rPr lang="zh-CN" altLang="en-US" sz="2000" b="0" i="0" dirty="0">
                <a:solidFill>
                  <a:srgbClr val="1C1F25"/>
                </a:solidFill>
                <a:latin typeface="思源黑体 CN Medium" pitchFamily="34" charset="0"/>
                <a:ea typeface="思源黑体 CN Medium" pitchFamily="34" charset="-122"/>
                <a:cs typeface="思源黑体 CN Medium" pitchFamily="34" charset="-120"/>
              </a:rPr>
              <a:t>三</a:t>
            </a:r>
            <a:endParaRPr lang="zh-CN" altLang="en-US" sz="2000" b="0" i="0" dirty="0">
              <a:solidFill>
                <a:srgbClr val="1C1F25"/>
              </a:solidFill>
              <a:latin typeface="思源黑体 CN Medium" pitchFamily="34" charset="0"/>
              <a:ea typeface="思源黑体 CN Medium" pitchFamily="34" charset="-122"/>
              <a:cs typeface="思源黑体 CN Medium" pitchFamily="34" charset="-12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_1#8f09467d7?pid=8489c1e73&amp;color=0,0,0&amp;vtp=1&amp;bt=1&amp;bb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books.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don’t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give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them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kids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areas?</a:t>
            </a:r>
            <a:endParaRPr lang="en-US" altLang="zh-CN" sz="2800" dirty="0"/>
          </a:p>
        </p:txBody>
      </p:sp>
      <p:sp>
        <p:nvSpPr>
          <p:cNvPr id="3" name="QC_3_AN.2_1#8f09467d7.bracket?pid=8489c1e73&amp;color=0,0,0&amp;vpa=1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1_2#8f09467d7.choices?pid=8489c1e73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deal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.hand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5" name="QC_3_BD.3_1#56672e2c3?pid=8489c1e73&amp;color=0,0,0&amp;vtp=1&amp;bbb=1"/>
          <p:cNvSpPr/>
          <p:nvPr/>
        </p:nvSpPr>
        <p:spPr>
          <a:xfrm>
            <a:off x="576072" y="2882963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London.</a:t>
            </a:r>
            <a:endParaRPr lang="en-US" altLang="zh-CN" sz="2800" dirty="0"/>
          </a:p>
        </p:txBody>
      </p:sp>
      <p:sp>
        <p:nvSpPr>
          <p:cNvPr id="6" name="QC_3_AN.4_1#56672e2c3.bracket?pid=8489c1e73&amp;color=0,0,0&amp;vpa=2&amp;vtp=1"/>
          <p:cNvSpPr/>
          <p:nvPr/>
        </p:nvSpPr>
        <p:spPr>
          <a:xfrm>
            <a:off x="853090" y="289058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3_BD.3_2#56672e2c3.choices?pid=8489c1e73&amp;color=0,0,0&amp;vtp=1&amp;bbb=1"/>
          <p:cNvSpPr/>
          <p:nvPr/>
        </p:nvSpPr>
        <p:spPr>
          <a:xfrm>
            <a:off x="576072" y="4152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5_1#c5f3baf50?pid=8489c1e73&amp;color=0,0,0&amp;vtp=1&amp;bt=1&amp;bb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ready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show?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It’s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easy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play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difficult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act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out.</a:t>
            </a:r>
            <a:endParaRPr lang="en-US" altLang="zh-CN" sz="2800" dirty="0"/>
          </a:p>
        </p:txBody>
      </p:sp>
      <p:sp>
        <p:nvSpPr>
          <p:cNvPr id="3" name="QC_3_AN.6_1#c5f3baf50.bracket?pid=8489c1e73&amp;color=0,0,0&amp;vpa=3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5_2#c5f3baf50.choices?pid=8489c1e73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3_BD.7_1#1a3501268?pid=8489c1e73&amp;color=0,0,0&amp;vtp=1&amp;bbb=1"/>
          <p:cNvSpPr/>
          <p:nvPr/>
        </p:nvSpPr>
        <p:spPr>
          <a:xfrm>
            <a:off x="576072" y="2882963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Michael,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shirt.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Oh,it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nice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me.</a:t>
            </a:r>
            <a:endParaRPr lang="en-US" altLang="zh-CN" sz="2800" dirty="0"/>
          </a:p>
        </p:txBody>
      </p:sp>
      <p:sp>
        <p:nvSpPr>
          <p:cNvPr id="6" name="QC_3_AN.8_1#1a3501268.bracket?pid=8489c1e73&amp;color=0,0,0&amp;vpa=4&amp;vtp=1"/>
          <p:cNvSpPr/>
          <p:nvPr/>
        </p:nvSpPr>
        <p:spPr>
          <a:xfrm>
            <a:off x="853090" y="289058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3_BD.7_2#1a3501268.choices?pid=8489c1e73&amp;color=0,0,0&amp;vtp=1&amp;bbb=1"/>
          <p:cNvSpPr/>
          <p:nvPr/>
        </p:nvSpPr>
        <p:spPr>
          <a:xfrm>
            <a:off x="576072" y="4152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9_1#3ac392ff2?pid=8489c1e73&amp;color=0,0,0&amp;vtp=1&amp;bt=1&amp;bbb=1&amp;hb=1"/>
          <p:cNvSpPr/>
          <p:nvPr/>
        </p:nvSpPr>
        <p:spPr>
          <a:xfrm>
            <a:off x="576072" y="969264"/>
            <a:ext cx="11036808" cy="1604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Remember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glasses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eye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exercises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Sure,I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will.</a:t>
            </a:r>
            <a:endParaRPr lang="en-US" altLang="zh-CN" sz="2800" dirty="0"/>
          </a:p>
        </p:txBody>
      </p:sp>
      <p:sp>
        <p:nvSpPr>
          <p:cNvPr id="3" name="QC_3_AN.10_1#3ac392ff2.bracket?pid=8489c1e73&amp;color=0,0,0&amp;vpa=5&amp;vtp=1"/>
          <p:cNvSpPr/>
          <p:nvPr/>
        </p:nvSpPr>
        <p:spPr>
          <a:xfrm>
            <a:off x="853090" y="973328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9_2#3ac392ff2.choices?pid=8489c1e73&amp;color=0,0,0&amp;vtp=1&amp;bbb=1"/>
          <p:cNvSpPr/>
          <p:nvPr/>
        </p:nvSpPr>
        <p:spPr>
          <a:xfrm>
            <a:off x="576072" y="2648204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endParaRPr lang="en-US" altLang="zh-CN" sz="2800" dirty="0"/>
          </a:p>
        </p:txBody>
      </p:sp>
      <p:sp>
        <p:nvSpPr>
          <p:cNvPr id="5" name="QC_3_BD.11_1#0e75807c8?pid=8489c1e73&amp;color=0,0,0&amp;vtp=1&amp;bbb=1&amp;hb=1"/>
          <p:cNvSpPr/>
          <p:nvPr/>
        </p:nvSpPr>
        <p:spPr>
          <a:xfrm>
            <a:off x="576072" y="3199701"/>
            <a:ext cx="11036808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broke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classroom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yesterday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3_AN.12_1#0e75807c8.bracket?pid=8489c1e73&amp;color=0,0,0&amp;vpa=6&amp;vtp=1"/>
          <p:cNvSpPr/>
          <p:nvPr/>
        </p:nvSpPr>
        <p:spPr>
          <a:xfrm>
            <a:off x="853090" y="3203765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3_BD.11_2#0e75807c8.choices?pid=8489c1e73&amp;color=0,0,0&amp;vtp=1&amp;bbb=1"/>
          <p:cNvSpPr/>
          <p:nvPr/>
        </p:nvSpPr>
        <p:spPr>
          <a:xfrm>
            <a:off x="576072" y="4317871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.find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8" name="QC_3_BD.13_1#191066a46?pid=8489c1e73&amp;color=0,0,0&amp;vtp=1&amp;bbb=1&amp;hb=1"/>
          <p:cNvSpPr/>
          <p:nvPr/>
        </p:nvSpPr>
        <p:spPr>
          <a:xfrm>
            <a:off x="576072" y="4870386"/>
            <a:ext cx="11036808" cy="10504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44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7.We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supposed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before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speak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2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9" name="QC_3_AN.14_1#191066a46.bracket?pid=8489c1e73&amp;color=0,0,0&amp;vpa=7&amp;vtp=1"/>
          <p:cNvSpPr/>
          <p:nvPr/>
        </p:nvSpPr>
        <p:spPr>
          <a:xfrm>
            <a:off x="853090" y="4874450"/>
            <a:ext cx="515938" cy="5106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3_BD.13_2#191066a46.choices?pid=8489c1e73&amp;color=0,0,0&amp;vtp=1&amp;bbb=1"/>
          <p:cNvSpPr/>
          <p:nvPr/>
        </p:nvSpPr>
        <p:spPr>
          <a:xfrm>
            <a:off x="576072" y="5988556"/>
            <a:ext cx="11036808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3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5_1#d5c83c11f?pid=8489c1e73&amp;color=0,0,0&amp;mp=1&amp;vtp=1&amp;bt=1&amp;bb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nature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weekend?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idea.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fresh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air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park.</a:t>
            </a:r>
            <a:endParaRPr lang="en-US" altLang="zh-CN" sz="2800" dirty="0"/>
          </a:p>
        </p:txBody>
      </p:sp>
      <p:sp>
        <p:nvSpPr>
          <p:cNvPr id="3" name="QC_3_AN.16_1#d5c83c11f.bracket?pid=8489c1e73&amp;color=0,0,0&amp;mp=1&amp;vpa=8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15_2#d5c83c11f.choices?pid=8489c1e73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endParaRPr lang="en-US" altLang="zh-CN" sz="2800" dirty="0"/>
          </a:p>
        </p:txBody>
      </p:sp>
      <p:sp>
        <p:nvSpPr>
          <p:cNvPr id="5" name="QC_3_BD.17_1#936700f5e?pid=8489c1e73&amp;color=0,0,0&amp;vtp=1&amp;bbb=1&amp;hb=1"/>
          <p:cNvSpPr/>
          <p:nvPr/>
        </p:nvSpPr>
        <p:spPr>
          <a:xfrm>
            <a:off x="576072" y="2882963"/>
            <a:ext cx="11036808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know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astronaut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Yaping?</a:t>
            </a:r>
            <a:endParaRPr lang="en-US" altLang="zh-CN" sz="2800" dirty="0"/>
          </a:p>
          <a:p>
            <a:pPr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great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woman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who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dreams.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really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look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her.</a:t>
            </a:r>
            <a:endParaRPr lang="en-US" altLang="zh-CN" sz="2800" dirty="0"/>
          </a:p>
        </p:txBody>
      </p:sp>
      <p:sp>
        <p:nvSpPr>
          <p:cNvPr id="6" name="QC_3_AN.18_1#936700f5e.bracket?pid=8489c1e73&amp;color=0,0,0&amp;vpa=9&amp;vtp=1"/>
          <p:cNvSpPr/>
          <p:nvPr/>
        </p:nvSpPr>
        <p:spPr>
          <a:xfrm>
            <a:off x="865790" y="2890583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17_2#936700f5e.choices?pid=8489c1e73&amp;color=0,0,0&amp;vtp=1&amp;bbb=1"/>
          <p:cNvSpPr/>
          <p:nvPr/>
        </p:nvSpPr>
        <p:spPr>
          <a:xfrm>
            <a:off x="576072" y="480555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stick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.set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19_1#ca87b952c?pid=8489c1e73&amp;color=0,0,0&amp;vtp=1&amp;bt=1&amp;bbb=1"/>
          <p:cNvSpPr/>
          <p:nvPr/>
        </p:nvSpPr>
        <p:spPr>
          <a:xfrm>
            <a:off x="576072" y="969264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Everyone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build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habit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saving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food.</a:t>
            </a:r>
            <a:endParaRPr lang="en-US" altLang="zh-CN" sz="2800" dirty="0"/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agree,so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always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order.</a:t>
            </a:r>
            <a:endParaRPr lang="en-US" altLang="zh-CN" sz="2800" dirty="0"/>
          </a:p>
        </p:txBody>
      </p:sp>
      <p:sp>
        <p:nvSpPr>
          <p:cNvPr id="3" name="QC_3_AN.20_1#ca87b952c.bracket?pid=8489c1e73&amp;color=0,0,0&amp;vpa=10&amp;vtp=1"/>
          <p:cNvSpPr/>
          <p:nvPr/>
        </p:nvSpPr>
        <p:spPr>
          <a:xfrm>
            <a:off x="853090" y="9812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3_BD.19_2#ca87b952c.choices?pid=8489c1e73&amp;color=0,0,0&amp;vtp=1&amp;bbb=1"/>
          <p:cNvSpPr/>
          <p:nvPr/>
        </p:nvSpPr>
        <p:spPr>
          <a:xfrm>
            <a:off x="576072" y="222427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eat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.throw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  <p:sp>
        <p:nvSpPr>
          <p:cNvPr id="5" name="QC_3_BD.21_1#a885990f3?pid=8489c1e73&amp;color=0,0,0&amp;vtp=1&amp;bbb=1&amp;hb=1"/>
          <p:cNvSpPr/>
          <p:nvPr/>
        </p:nvSpPr>
        <p:spPr>
          <a:xfrm>
            <a:off x="576072" y="2849500"/>
            <a:ext cx="11036808" cy="1193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11.Lisa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popular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monitor.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teachers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endParaRPr lang="en-US" altLang="zh-CN" sz="2800" dirty="0"/>
          </a:p>
        </p:txBody>
      </p:sp>
      <p:sp>
        <p:nvSpPr>
          <p:cNvPr id="6" name="QC_3_AN.22_1#a885990f3.bracket?pid=8489c1e73&amp;color=0,0,0&amp;vpa=11&amp;vtp=1"/>
          <p:cNvSpPr/>
          <p:nvPr/>
        </p:nvSpPr>
        <p:spPr>
          <a:xfrm>
            <a:off x="865790" y="2861501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21_2#a885990f3.choices?pid=8489c1e73&amp;color=0,0,0&amp;vtp=1&amp;bbb=1"/>
          <p:cNvSpPr/>
          <p:nvPr/>
        </p:nvSpPr>
        <p:spPr>
          <a:xfrm>
            <a:off x="576072" y="4102228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A.takes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well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.keeps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clear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  <p:sp>
        <p:nvSpPr>
          <p:cNvPr id="8" name="QC_3_BD.23_1#1f5530682?pid=8489c1e73&amp;color=0,0,0&amp;vtp=1&amp;bbb=1&amp;hb=1"/>
          <p:cNvSpPr/>
          <p:nvPr/>
        </p:nvSpPr>
        <p:spPr>
          <a:xfrm>
            <a:off x="576072" y="4728529"/>
            <a:ext cx="11036808" cy="1179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12.When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school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this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September,you’d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better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learn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how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classmates.</a:t>
            </a:r>
            <a:endParaRPr lang="en-US" altLang="zh-CN" sz="2800" dirty="0"/>
          </a:p>
        </p:txBody>
      </p:sp>
      <p:sp>
        <p:nvSpPr>
          <p:cNvPr id="9" name="QC_3_AN.24_1#1f5530682.bracket?pid=8489c1e73&amp;color=0,0,0&amp;vpa=12&amp;vtp=1"/>
          <p:cNvSpPr/>
          <p:nvPr/>
        </p:nvSpPr>
        <p:spPr>
          <a:xfrm>
            <a:off x="865790" y="474053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3_BD.23_2#1f5530682.choices?pid=8489c1e73&amp;color=0,0,0&amp;vtp=1&amp;bbb=1"/>
          <p:cNvSpPr/>
          <p:nvPr/>
        </p:nvSpPr>
        <p:spPr>
          <a:xfrm>
            <a:off x="576072" y="5981256"/>
            <a:ext cx="1103680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49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A.catch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.get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along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with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.take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5_1#52115b559?pid=8489c1e73&amp;color=0,0,0&amp;vtp=1&amp;bt=1&amp;bb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13.—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Can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you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sign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community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party?</a:t>
            </a:r>
            <a:endParaRPr lang="en-US" altLang="zh-CN" sz="2800" dirty="0"/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Sure,where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should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hang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it?</a:t>
            </a:r>
            <a:endParaRPr lang="en-US" altLang="zh-CN" sz="2800" dirty="0"/>
          </a:p>
        </p:txBody>
      </p:sp>
      <p:sp>
        <p:nvSpPr>
          <p:cNvPr id="3" name="QC_3_AN.26_1#52115b559.bracket?pid=8489c1e73&amp;color=0,0,0&amp;vpa=13&amp;vtp=1"/>
          <p:cNvSpPr/>
          <p:nvPr/>
        </p:nvSpPr>
        <p:spPr>
          <a:xfrm>
            <a:off x="853090" y="976884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3_BD.25_2#52115b559.choices?pid=8489c1e73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keep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take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endParaRPr lang="en-US" altLang="zh-CN" sz="2800" dirty="0"/>
          </a:p>
        </p:txBody>
      </p:sp>
      <p:sp>
        <p:nvSpPr>
          <p:cNvPr id="5" name="QC_3_BD.27_1#87e3fa12a?pid=8489c1e73&amp;color=0,0,0&amp;vtp=1&amp;bbb=1&amp;hb=1"/>
          <p:cNvSpPr/>
          <p:nvPr/>
        </p:nvSpPr>
        <p:spPr>
          <a:xfrm>
            <a:off x="576072" y="2882963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14.Tina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her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sunglasses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beach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sunlight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strong.</a:t>
            </a:r>
            <a:endParaRPr lang="en-US" altLang="zh-CN" sz="2800" dirty="0"/>
          </a:p>
        </p:txBody>
      </p:sp>
      <p:sp>
        <p:nvSpPr>
          <p:cNvPr id="6" name="QC_3_AN.28_1#87e3fa12a.bracket?pid=8489c1e73&amp;color=0,0,0&amp;vpa=14&amp;vtp=1"/>
          <p:cNvSpPr/>
          <p:nvPr/>
        </p:nvSpPr>
        <p:spPr>
          <a:xfrm>
            <a:off x="865790" y="2890583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3_BD.27_2#87e3fa12a.choices?pid=8489c1e73&amp;color=0,0,0&amp;vtp=1&amp;bbb=1"/>
          <p:cNvSpPr/>
          <p:nvPr/>
        </p:nvSpPr>
        <p:spPr>
          <a:xfrm>
            <a:off x="576072" y="4152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away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3_BD.29_1#1c4b01849?pid=8489c1e73&amp;color=0,0,0&amp;mp=1&amp;vtp=1&amp;bt=1&amp;bbb=1&amp;hb=1"/>
          <p:cNvSpPr/>
          <p:nvPr/>
        </p:nvSpPr>
        <p:spPr>
          <a:xfrm>
            <a:off x="576072" y="969264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energy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costs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very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never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Besides,it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produces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little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pollution.</a:t>
            </a:r>
            <a:endParaRPr lang="en-US" altLang="zh-CN" sz="2800" dirty="0"/>
          </a:p>
        </p:txBody>
      </p:sp>
      <p:sp>
        <p:nvSpPr>
          <p:cNvPr id="3" name="QC_3_AN.30_1#1c4b01849.bracket?pid=8489c1e73&amp;color=0,0,0&amp;mp=1&amp;vpa=15&amp;vtp=1"/>
          <p:cNvSpPr/>
          <p:nvPr/>
        </p:nvSpPr>
        <p:spPr>
          <a:xfrm>
            <a:off x="865790" y="976884"/>
            <a:ext cx="495300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3_BD.29_2#1c4b01849.choices?pid=8489c1e73&amp;color=0,0,0&amp;vtp=1&amp;bbb=1"/>
          <p:cNvSpPr/>
          <p:nvPr/>
        </p:nvSpPr>
        <p:spPr>
          <a:xfrm>
            <a:off x="576072" y="2243963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blow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run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5" name="QC_3_BD.31_1#9ec6d67de?pid=8489c1e73&amp;color=0,0,0&amp;vtp=1&amp;bbb=1&amp;hb=1"/>
          <p:cNvSpPr/>
          <p:nvPr/>
        </p:nvSpPr>
        <p:spPr>
          <a:xfrm>
            <a:off x="576072" y="2882963"/>
            <a:ext cx="1103680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16.The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football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game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has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to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next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Friday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because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bad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weather.</a:t>
            </a:r>
            <a:endParaRPr lang="en-US" altLang="zh-CN" sz="2800" dirty="0"/>
          </a:p>
        </p:txBody>
      </p:sp>
      <p:sp>
        <p:nvSpPr>
          <p:cNvPr id="6" name="QC_3_AN.32_1#9ec6d67de.bracket?pid=8489c1e73&amp;color=0,0,0&amp;vpa=16&amp;vtp=1"/>
          <p:cNvSpPr/>
          <p:nvPr/>
        </p:nvSpPr>
        <p:spPr>
          <a:xfrm>
            <a:off x="853090" y="2890583"/>
            <a:ext cx="515938" cy="5773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3_BD.31_2#9ec6d67de.choices?pid=8489c1e73&amp;color=0,0,0&amp;vtp=1&amp;bbb=1"/>
          <p:cNvSpPr/>
          <p:nvPr/>
        </p:nvSpPr>
        <p:spPr>
          <a:xfrm>
            <a:off x="576072" y="415213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off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put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up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.put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  <p:sp>
        <p:nvSpPr>
          <p:cNvPr id="8" name="QC_3_BD.33_1#f52e20438?pid=8489c1e73&amp;color=0,0,0&amp;vtp=1&amp;bbb=1"/>
          <p:cNvSpPr/>
          <p:nvPr/>
        </p:nvSpPr>
        <p:spPr>
          <a:xfrm>
            <a:off x="576072" y="478332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17.I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hope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the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terrible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disease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will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not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any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longer.</a:t>
            </a:r>
            <a:endParaRPr lang="en-US" altLang="zh-CN" sz="2800" dirty="0"/>
          </a:p>
        </p:txBody>
      </p:sp>
      <p:sp>
        <p:nvSpPr>
          <p:cNvPr id="9" name="QC_3_AN.34_1#f52e20438.bracket?pid=8489c1e73&amp;color=0,0,0&amp;vpa=17&amp;vtp=1"/>
          <p:cNvSpPr/>
          <p:nvPr/>
        </p:nvSpPr>
        <p:spPr>
          <a:xfrm>
            <a:off x="853090" y="477951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3_BD.33_2#f52e20438.choices?pid=8489c1e73&amp;color=0,0,0&amp;vtp=1&amp;bbb=1"/>
          <p:cNvSpPr/>
          <p:nvPr/>
        </p:nvSpPr>
        <p:spPr>
          <a:xfrm>
            <a:off x="576072" y="5414518"/>
            <a:ext cx="1103680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>
              <a:lnSpc>
                <a:spcPts val="5000"/>
              </a:lnSpc>
              <a:tabLst>
                <a:tab pos="3754755" algn="l"/>
                <a:tab pos="7497445" algn="l"/>
              </a:tabLst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into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break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down</a:t>
            </a:r>
            <a:r>
              <a:rPr lang="en-US" altLang="zh-CN" sz="28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.break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out</a:t>
            </a:r>
            <a:endParaRPr lang="en-US" altLang="zh-CN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2663</Words>
  <Application>WPS 演示</Application>
  <PresentationFormat>宽屏</PresentationFormat>
  <Paragraphs>167</Paragraphs>
  <Slides>11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5" baseType="lpstr">
      <vt:lpstr>Arial</vt:lpstr>
      <vt:lpstr>宋体</vt:lpstr>
      <vt:lpstr>Wingdings</vt:lpstr>
      <vt:lpstr>思源黑体 CN Bold</vt:lpstr>
      <vt:lpstr>黑体</vt:lpstr>
      <vt:lpstr>思源黑体 CN Bold</vt:lpstr>
      <vt:lpstr>思源黑体 CN Bold</vt:lpstr>
      <vt:lpstr>Times New Roman</vt:lpstr>
      <vt:lpstr>思源黑体 CN Heavy</vt:lpstr>
      <vt:lpstr>阿里巴巴普惠体 Heavy</vt:lpstr>
      <vt:lpstr>思源黑体 CN Medium</vt:lpstr>
      <vt:lpstr>思源黑体 CN Heavy</vt:lpstr>
      <vt:lpstr>Arial</vt:lpstr>
      <vt:lpstr>思源黑体 CN Medium</vt:lpstr>
      <vt:lpstr>思源黑体 CN Medium</vt:lpstr>
      <vt:lpstr>Calibri</vt:lpstr>
      <vt:lpstr>微软雅黑</vt:lpstr>
      <vt:lpstr>Arial Unicode MS</vt:lpstr>
      <vt:lpstr>等线 Light</vt:lpstr>
      <vt:lpstr>Calibri Light</vt:lpstr>
      <vt:lpstr>等线</vt:lpstr>
      <vt:lpstr>Times New Roman</vt:lpstr>
      <vt:lpstr>宋体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产品运维</cp:lastModifiedBy>
  <cp:revision>49</cp:revision>
  <dcterms:created xsi:type="dcterms:W3CDTF">2026-02-02T06:00:00Z</dcterms:created>
  <dcterms:modified xsi:type="dcterms:W3CDTF">2026-02-28T10:06:02Z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F4E63587EE95A3EF783D80691A54CD74_42</vt:lpwstr>
  </property>
  <property fmtid="{D5CDD505-2E9C-101B-9397-08002B2CF9AE}" pid="3" name="KSOProductBuildVer">
    <vt:lpwstr>2052-12.1.0.25225</vt:lpwstr>
  </property>
</Properties>
</file>