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3" r:id="rId6"/>
    <p:sldId id="304" r:id="rId7"/>
    <p:sldId id="305" r:id="rId8"/>
    <p:sldId id="306" r:id="rId9"/>
    <p:sldId id="299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中考英语词汇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练习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专题五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副词(单词拼写20题)</a:t>
            </a:r>
            <a:endParaRPr lang="en-US" altLang="zh-CN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四部分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五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_1#08a852b19?pid=ed98fd885&amp;color=0,0,0&amp;vtp=1&amp;bt=1&amp;bbb=1&amp;hb=1"/>
          <p:cNvSpPr/>
          <p:nvPr/>
        </p:nvSpPr>
        <p:spPr>
          <a:xfrm>
            <a:off x="576072" y="969264"/>
            <a:ext cx="11036808" cy="5516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across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side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safely.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clock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rings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(loud)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certainly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3.You’d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night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America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幸运地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),my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uncle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passenger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maiden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flight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首航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C919.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Shenzhou-19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landed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安全地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earth,all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cheerful.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old,but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(good).</a:t>
            </a:r>
            <a:endParaRPr lang="en-US" altLang="zh-CN" sz="2800" dirty="0"/>
          </a:p>
        </p:txBody>
      </p:sp>
      <p:sp>
        <p:nvSpPr>
          <p:cNvPr id="3" name="QB_3_AN.2_1#08a852b19.blank?pid=ed98fd885&amp;color=0,0,0&amp;vpa=1&amp;vtp=1&amp;bbb=1"/>
          <p:cNvSpPr/>
          <p:nvPr/>
        </p:nvSpPr>
        <p:spPr>
          <a:xfrm>
            <a:off x="4252664" y="939673"/>
            <a:ext cx="10683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lowly</a:t>
            </a:r>
            <a:endParaRPr lang="en-US" altLang="zh-CN" sz="2800" dirty="0"/>
          </a:p>
        </p:txBody>
      </p:sp>
      <p:sp>
        <p:nvSpPr>
          <p:cNvPr id="5" name="QB_3_AN.4_1#08a852b19.blank?pid=ed98fd885&amp;color=0,0,0&amp;vpa=2&amp;vtp=1&amp;bbb=1"/>
          <p:cNvSpPr/>
          <p:nvPr/>
        </p:nvSpPr>
        <p:spPr>
          <a:xfrm>
            <a:off x="3828065" y="2040128"/>
            <a:ext cx="12080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loudly</a:t>
            </a:r>
            <a:endParaRPr lang="en-US" altLang="zh-CN" sz="2800" dirty="0"/>
          </a:p>
        </p:txBody>
      </p:sp>
      <p:sp>
        <p:nvSpPr>
          <p:cNvPr id="7" name="QB_3_AN.6_1#08a852b19.blank?pid=ed98fd885&amp;color=0,0,0&amp;vpa=3&amp;vtp=1&amp;bbb=1"/>
          <p:cNvSpPr/>
          <p:nvPr/>
        </p:nvSpPr>
        <p:spPr>
          <a:xfrm>
            <a:off x="4742464" y="2626169"/>
            <a:ext cx="8905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lone</a:t>
            </a:r>
            <a:endParaRPr lang="en-US" altLang="zh-CN" sz="2800" dirty="0"/>
          </a:p>
        </p:txBody>
      </p:sp>
      <p:sp>
        <p:nvSpPr>
          <p:cNvPr id="9" name="QB_3_AN.8_1#08a852b19.blank?pid=ed98fd885&amp;color=0,0,0&amp;vpa=4&amp;vtp=1&amp;bbb=1"/>
          <p:cNvSpPr/>
          <p:nvPr/>
        </p:nvSpPr>
        <p:spPr>
          <a:xfrm>
            <a:off x="891190" y="3716528"/>
            <a:ext cx="142398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Luckily</a:t>
            </a:r>
            <a:endParaRPr lang="en-US" altLang="zh-CN" sz="2800" dirty="0"/>
          </a:p>
        </p:txBody>
      </p:sp>
      <p:sp>
        <p:nvSpPr>
          <p:cNvPr id="11" name="QB_3_AN.10_1#08a852b19.blank?pid=ed98fd885&amp;color=0,0,0&amp;vpa=5&amp;vtp=1&amp;bbb=1"/>
          <p:cNvSpPr/>
          <p:nvPr/>
        </p:nvSpPr>
        <p:spPr>
          <a:xfrm>
            <a:off x="5069490" y="4834128"/>
            <a:ext cx="1127125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safely</a:t>
            </a:r>
            <a:endParaRPr lang="en-US" altLang="zh-CN" sz="2800" dirty="0"/>
          </a:p>
        </p:txBody>
      </p:sp>
      <p:sp>
        <p:nvSpPr>
          <p:cNvPr id="13" name="QB_3_AN.12_1#08a852b19.blank?pid=ed98fd885&amp;color=0,0,0&amp;vpa=6&amp;vtp=1&amp;bbb=1"/>
          <p:cNvSpPr/>
          <p:nvPr/>
        </p:nvSpPr>
        <p:spPr>
          <a:xfrm>
            <a:off x="6429979" y="5944362"/>
            <a:ext cx="869950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  <p:bldP spid="1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3_1#ac2e2a1f2?pid=ed98fd885&amp;color=0,0,0&amp;mp=1&amp;vtp=1&amp;bt=1&amp;bbb=1"/>
          <p:cNvSpPr/>
          <p:nvPr/>
        </p:nvSpPr>
        <p:spPr>
          <a:xfrm>
            <a:off x="576072" y="969264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days,Zibo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(wide)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barbecue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 dirty="0" err="1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烧烤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homework,you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write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(careful).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(sudden)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came,my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pens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store,so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usual.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behave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礼貌地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public.</a:t>
            </a:r>
            <a:endParaRPr lang="en-US" altLang="zh-CN" sz="2800" dirty="0"/>
          </a:p>
        </p:txBody>
      </p:sp>
      <p:sp>
        <p:nvSpPr>
          <p:cNvPr id="3" name="QB_3_AN.14_1#ac2e2a1f2.blank?pid=ed98fd885&amp;color=0,0,0&amp;mp=1&amp;vpa=7&amp;vtp=1&amp;bbb=1"/>
          <p:cNvSpPr/>
          <p:nvPr/>
        </p:nvSpPr>
        <p:spPr>
          <a:xfrm>
            <a:off x="3831240" y="926084"/>
            <a:ext cx="124618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widely</a:t>
            </a:r>
            <a:endParaRPr lang="en-US" altLang="zh-CN" sz="2800" dirty="0"/>
          </a:p>
        </p:txBody>
      </p:sp>
      <p:sp>
        <p:nvSpPr>
          <p:cNvPr id="5" name="QB_3_AN.16_1#ac2e2a1f2.blank?pid=ed98fd885&amp;color=0,0,0&amp;vpa=8&amp;vtp=1&amp;bbb=1"/>
          <p:cNvSpPr/>
          <p:nvPr/>
        </p:nvSpPr>
        <p:spPr>
          <a:xfrm>
            <a:off x="8446104" y="1573784"/>
            <a:ext cx="1593787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carefully</a:t>
            </a:r>
            <a:endParaRPr lang="en-US" altLang="zh-CN" sz="2800" dirty="0"/>
          </a:p>
        </p:txBody>
      </p:sp>
      <p:sp>
        <p:nvSpPr>
          <p:cNvPr id="7" name="QB_3_AN.18_1#ac2e2a1f2.blank?pid=ed98fd885&amp;color=0,0,0&amp;vpa=9&amp;vtp=1&amp;bbb=1"/>
          <p:cNvSpPr/>
          <p:nvPr/>
        </p:nvSpPr>
        <p:spPr>
          <a:xfrm>
            <a:off x="3426429" y="2221484"/>
            <a:ext cx="16240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suddenly</a:t>
            </a:r>
            <a:endParaRPr lang="en-US" altLang="zh-CN" sz="2800" dirty="0"/>
          </a:p>
        </p:txBody>
      </p:sp>
      <p:sp>
        <p:nvSpPr>
          <p:cNvPr id="9" name="QB_3_AN.20_1#ac2e2a1f2.blank?pid=ed98fd885&amp;color=0,0,0&amp;vpa=10&amp;vtp=1&amp;bbb=1"/>
          <p:cNvSpPr/>
          <p:nvPr/>
        </p:nvSpPr>
        <p:spPr>
          <a:xfrm>
            <a:off x="628038" y="4182701"/>
            <a:ext cx="12668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heaply</a:t>
            </a:r>
            <a:endParaRPr lang="en-US" altLang="zh-CN" sz="2800" dirty="0"/>
          </a:p>
        </p:txBody>
      </p:sp>
      <p:sp>
        <p:nvSpPr>
          <p:cNvPr id="11" name="QB_3_AN.22_1#ac2e2a1f2.blank?pid=ed98fd885&amp;color=0,0,0&amp;vpa=11&amp;vtp=1&amp;bbb=1"/>
          <p:cNvSpPr/>
          <p:nvPr/>
        </p:nvSpPr>
        <p:spPr>
          <a:xfrm>
            <a:off x="6892449" y="4791329"/>
            <a:ext cx="1384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politely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3_1#e88d8aa36?pid=ed98fd885&amp;color=0,0,0&amp;mp=1&amp;vtp=1&amp;bt=1&amp;bbb=1&amp;hb=1"/>
          <p:cNvSpPr/>
          <p:nvPr/>
        </p:nvSpPr>
        <p:spPr>
          <a:xfrm>
            <a:off x="576072" y="969264"/>
            <a:ext cx="11036808" cy="371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12.Students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(通常地)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listen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teachers’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advice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tired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walk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径直地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busy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work.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明智地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achieve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better.</a:t>
            </a:r>
            <a:endParaRPr lang="en-US" altLang="zh-CN" sz="2800" dirty="0"/>
          </a:p>
        </p:txBody>
      </p:sp>
      <p:sp>
        <p:nvSpPr>
          <p:cNvPr id="3" name="QB_3_AN.24_1#e88d8aa36.blank?pid=ed98fd885&amp;color=0,0,0&amp;mp=1&amp;vpa=12&amp;vtp=1&amp;bbb=1"/>
          <p:cNvSpPr/>
          <p:nvPr/>
        </p:nvSpPr>
        <p:spPr>
          <a:xfrm>
            <a:off x="2511096" y="957495"/>
            <a:ext cx="11477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sually</a:t>
            </a:r>
            <a:endParaRPr lang="en-US" altLang="zh-CN" sz="2800" dirty="0"/>
          </a:p>
        </p:txBody>
      </p:sp>
      <p:sp>
        <p:nvSpPr>
          <p:cNvPr id="5" name="QB_3_AN.26_1#e88d8aa36.blank?pid=ed98fd885&amp;color=0,0,0&amp;vpa=13&amp;vtp=1&amp;bbb=1"/>
          <p:cNvSpPr/>
          <p:nvPr/>
        </p:nvSpPr>
        <p:spPr>
          <a:xfrm>
            <a:off x="5085365" y="2200465"/>
            <a:ext cx="14446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straight</a:t>
            </a:r>
            <a:endParaRPr lang="en-US" altLang="zh-CN" sz="2800" dirty="0"/>
          </a:p>
        </p:txBody>
      </p:sp>
      <p:sp>
        <p:nvSpPr>
          <p:cNvPr id="7" name="QB_3_AN.28_1#e88d8aa36.blank?pid=ed98fd885&amp;color=0,0,0&amp;vpa=14&amp;vtp=1&amp;bbb=1"/>
          <p:cNvSpPr/>
          <p:nvPr/>
        </p:nvSpPr>
        <p:spPr>
          <a:xfrm>
            <a:off x="3840765" y="3470465"/>
            <a:ext cx="11858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wisely</a:t>
            </a:r>
            <a:endParaRPr lang="en-US" altLang="zh-CN" sz="2800" dirty="0"/>
          </a:p>
        </p:txBody>
      </p:sp>
      <p:sp>
        <p:nvSpPr>
          <p:cNvPr id="8" name="QB_3_BD.29_1#a803e9591?pid=ed98fd885&amp;color=0,0,0&amp;vtp=1&amp;bbb=1"/>
          <p:cNvSpPr/>
          <p:nvPr/>
        </p:nvSpPr>
        <p:spPr>
          <a:xfrm>
            <a:off x="576072" y="4729671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show?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(two)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endParaRPr lang="en-US" altLang="zh-CN" sz="2800" dirty="0"/>
          </a:p>
        </p:txBody>
      </p:sp>
      <p:sp>
        <p:nvSpPr>
          <p:cNvPr id="9" name="QB_3_AN.30_1#a803e9591.blank?pid=ed98fd885&amp;color=0,0,0&amp;vpa=15&amp;vtp=1&amp;bbb=1"/>
          <p:cNvSpPr/>
          <p:nvPr/>
        </p:nvSpPr>
        <p:spPr>
          <a:xfrm>
            <a:off x="1132490" y="5316475"/>
            <a:ext cx="1138809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Twice</a:t>
            </a:r>
            <a:endParaRPr lang="en-US" altLang="zh-CN" sz="2800" dirty="0"/>
          </a:p>
        </p:txBody>
      </p:sp>
      <p:sp>
        <p:nvSpPr>
          <p:cNvPr id="10" name="QB_3_BD.31_1#b37601c56?pid=ed98fd885&amp;color=0,0,0&amp;vtp=1&amp;bbb=1"/>
          <p:cNvSpPr/>
          <p:nvPr/>
        </p:nvSpPr>
        <p:spPr>
          <a:xfrm>
            <a:off x="576072" y="598347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mother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breakfast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endParaRPr lang="en-US" altLang="zh-CN" sz="2800" dirty="0"/>
          </a:p>
        </p:txBody>
      </p:sp>
      <p:sp>
        <p:nvSpPr>
          <p:cNvPr id="11" name="QB_3_AN.32_1#b37601c56.blank?pid=ed98fd885&amp;color=0,0,0&amp;vpa=16&amp;vtp=1&amp;bbb=1"/>
          <p:cNvSpPr/>
          <p:nvPr/>
        </p:nvSpPr>
        <p:spPr>
          <a:xfrm>
            <a:off x="5394292" y="5984367"/>
            <a:ext cx="86995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3_1#a426b1d3a?pid=ed98fd885&amp;color=0,0,0&amp;mp=1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happened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(确切地)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two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ago,but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clearly.</a:t>
            </a:r>
            <a:endParaRPr lang="en-US" altLang="zh-CN" sz="2800" dirty="0"/>
          </a:p>
        </p:txBody>
      </p:sp>
      <p:sp>
        <p:nvSpPr>
          <p:cNvPr id="3" name="QB_3_AN.34_1#a426b1d3a.blank?pid=ed98fd885&amp;color=0,0,0&amp;mp=1&amp;vpa=17&amp;vtp=1&amp;bbb=1"/>
          <p:cNvSpPr/>
          <p:nvPr/>
        </p:nvSpPr>
        <p:spPr>
          <a:xfrm>
            <a:off x="4139085" y="952882"/>
            <a:ext cx="1166813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xactly</a:t>
            </a:r>
            <a:endParaRPr lang="en-US" altLang="zh-CN" sz="2800" dirty="0"/>
          </a:p>
        </p:txBody>
      </p:sp>
      <p:sp>
        <p:nvSpPr>
          <p:cNvPr id="4" name="QB_3_BD.35_1#e0cbedab3?pid=ed98fd885&amp;color=0,0,0&amp;vtp=1&amp;bbb=1"/>
          <p:cNvSpPr/>
          <p:nvPr/>
        </p:nvSpPr>
        <p:spPr>
          <a:xfrm>
            <a:off x="576072" y="2251773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Tim,how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often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grandparents?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enjoy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them.</a:t>
            </a:r>
            <a:endParaRPr lang="en-US" altLang="zh-CN" sz="2800" dirty="0"/>
          </a:p>
        </p:txBody>
      </p:sp>
      <p:sp>
        <p:nvSpPr>
          <p:cNvPr id="5" name="QB_3_AN.36_1#e0cbedab3.blank?pid=ed98fd885&amp;color=0,0,0&amp;vpa=18&amp;vtp=1&amp;bbb=1"/>
          <p:cNvSpPr/>
          <p:nvPr/>
        </p:nvSpPr>
        <p:spPr>
          <a:xfrm>
            <a:off x="1254448" y="2870708"/>
            <a:ext cx="771525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nce</a:t>
            </a:r>
            <a:endParaRPr lang="en-US" altLang="zh-CN" sz="2800" dirty="0"/>
          </a:p>
        </p:txBody>
      </p:sp>
      <p:sp>
        <p:nvSpPr>
          <p:cNvPr id="6" name="QB_3_BD.37_1#382fb79a9?pid=ed98fd885&amp;color=0,0,0&amp;vtp=1&amp;bbb=1"/>
          <p:cNvSpPr/>
          <p:nvPr/>
        </p:nvSpPr>
        <p:spPr>
          <a:xfrm>
            <a:off x="576072" y="3528758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sometimes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(real)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silly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question.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20.The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science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technology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runs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(quick).</a:t>
            </a:r>
            <a:endParaRPr lang="en-US" altLang="zh-CN" sz="2800" dirty="0"/>
          </a:p>
        </p:txBody>
      </p:sp>
      <p:sp>
        <p:nvSpPr>
          <p:cNvPr id="7" name="QB_3_AN.38_1#382fb79a9.blank?pid=ed98fd885&amp;color=0,0,0&amp;vpa=19&amp;vtp=1&amp;bbb=1"/>
          <p:cNvSpPr/>
          <p:nvPr/>
        </p:nvSpPr>
        <p:spPr>
          <a:xfrm>
            <a:off x="6547454" y="3485578"/>
            <a:ext cx="1119124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endParaRPr lang="en-US" altLang="zh-CN" sz="2800" dirty="0"/>
          </a:p>
        </p:txBody>
      </p:sp>
      <p:sp>
        <p:nvSpPr>
          <p:cNvPr id="9" name="QB_3_AN.40_1#382fb79a9.blank?pid=ed98fd885&amp;color=0,0,0&amp;vpa=20&amp;vtp=1&amp;bbb=1"/>
          <p:cNvSpPr/>
          <p:nvPr/>
        </p:nvSpPr>
        <p:spPr>
          <a:xfrm>
            <a:off x="8187340" y="4112323"/>
            <a:ext cx="138588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quickly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1688</Words>
  <Application>WPS 演示</Application>
  <PresentationFormat>宽屏</PresentationFormat>
  <Paragraphs>106</Paragraphs>
  <Slides>7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32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宋体</vt:lpstr>
      <vt:lpstr>Calibri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49</cp:revision>
  <dcterms:created xsi:type="dcterms:W3CDTF">2026-02-02T06:00:00Z</dcterms:created>
  <dcterms:modified xsi:type="dcterms:W3CDTF">2026-02-28T10:08:31Z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