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299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5_1#fc4a8b2bc?pid=180cec4ab&amp;color=0,0,0&amp;bt=1&amp;bbb=1&amp;h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reported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sandstorm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trouble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people.</a:t>
            </a:r>
            <a:endParaRPr lang="en-US" altLang="zh-CN" sz="2800" dirty="0"/>
          </a:p>
        </p:txBody>
      </p:sp>
      <p:sp>
        <p:nvSpPr>
          <p:cNvPr id="3" name="QC_3_AN.36_1#fc4a8b2bc.bracket?pid=180cec4ab&amp;color=0,0,0&amp;vpa=18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35_2#fc4a8b2bc.choices?pid=180cec4ab&amp;color=0,0,0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.solved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B.discovered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.caused</a:t>
            </a:r>
            <a:endParaRPr lang="en-US" altLang="zh-CN" sz="2800" dirty="0"/>
          </a:p>
        </p:txBody>
      </p:sp>
      <p:sp>
        <p:nvSpPr>
          <p:cNvPr id="5" name="QC_3_BD.37_1#629e2d41c?pid=180cec4ab&amp;color=0,0,0&amp;bbb=1"/>
          <p:cNvSpPr/>
          <p:nvPr/>
        </p:nvSpPr>
        <p:spPr>
          <a:xfrm>
            <a:off x="576072" y="2882963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Jim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playground?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library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lang="en-US" altLang="zh-CN" sz="2800" dirty="0"/>
          </a:p>
        </p:txBody>
      </p:sp>
      <p:sp>
        <p:nvSpPr>
          <p:cNvPr id="6" name="QC_3_AN.38_1#629e2d41c.bracket?pid=180cec4ab&amp;color=0,0,0&amp;vpa=19"/>
          <p:cNvSpPr/>
          <p:nvPr/>
        </p:nvSpPr>
        <p:spPr>
          <a:xfrm>
            <a:off x="865790" y="2890583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3_BD.37_2#629e2d41c.choices?pid=180cec4ab&amp;color=0,0,0&amp;bbb=1"/>
          <p:cNvSpPr/>
          <p:nvPr/>
        </p:nvSpPr>
        <p:spPr>
          <a:xfrm>
            <a:off x="576072" y="41521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.mustn’t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B.can’t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.needn’t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9_1#46cc4c94c?pid=180cec4ab&amp;color=0,0,0&amp;bt=1&amp;bbb=1&amp;hb=1"/>
          <p:cNvSpPr/>
          <p:nvPr/>
        </p:nvSpPr>
        <p:spPr>
          <a:xfrm>
            <a:off x="576072" y="969264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fresher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fresher.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pollution,many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factories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cars.</a:t>
            </a:r>
            <a:endParaRPr lang="en-US" altLang="zh-CN" sz="2800" dirty="0"/>
          </a:p>
        </p:txBody>
      </p:sp>
      <p:sp>
        <p:nvSpPr>
          <p:cNvPr id="3" name="QC_3_AN.40_1#46cc4c94c.bracket?pid=180cec4ab&amp;color=0,0,0&amp;vpa=20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3_BD.39_2#46cc4c94c.choices?pid=180cec4ab&amp;color=0,0,0&amp;bbb=1"/>
          <p:cNvSpPr/>
          <p:nvPr/>
        </p:nvSpPr>
        <p:spPr>
          <a:xfrm>
            <a:off x="576072" y="288467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953510" algn="l"/>
                <a:tab pos="756475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.produce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B.throw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.cancel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第四部分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中考英语词汇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练习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84378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专题二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动词辨析(单项选择20题)</a:t>
            </a:r>
            <a:endParaRPr lang="en-US" altLang="zh-CN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四部分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专题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二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_1#9023f61da?pid=180cec4ab&amp;color=0,0,0&amp;bt=1&amp;bbb=1&amp;h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April,the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Hubei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changeable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seasons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lang="en-US" altLang="zh-CN" sz="2800" dirty="0"/>
          </a:p>
        </p:txBody>
      </p:sp>
      <p:sp>
        <p:nvSpPr>
          <p:cNvPr id="3" name="QC_3_AN.2_1#9023f61da.bracket?pid=180cec4ab&amp;color=0,0,0&amp;vpa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1_2#9023f61da.choices?pid=180cec4ab&amp;color=0,0,0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.organize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B.describe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.experience</a:t>
            </a:r>
            <a:endParaRPr lang="en-US" altLang="zh-CN" sz="2800" dirty="0"/>
          </a:p>
        </p:txBody>
      </p:sp>
      <p:sp>
        <p:nvSpPr>
          <p:cNvPr id="5" name="QC_3_BD.3_1#b63457411?pid=180cec4ab&amp;color=0,0,0&amp;bbb=1&amp;hb=1"/>
          <p:cNvSpPr/>
          <p:nvPr/>
        </p:nvSpPr>
        <p:spPr>
          <a:xfrm>
            <a:off x="576072" y="288296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strangers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Internet.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protect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ourselves.</a:t>
            </a:r>
            <a:endParaRPr lang="en-US" altLang="zh-CN" sz="2800" dirty="0"/>
          </a:p>
        </p:txBody>
      </p:sp>
      <p:sp>
        <p:nvSpPr>
          <p:cNvPr id="6" name="QC_3_AN.4_1#b63457411.bracket?pid=180cec4ab&amp;color=0,0,0&amp;vpa=2"/>
          <p:cNvSpPr/>
          <p:nvPr/>
        </p:nvSpPr>
        <p:spPr>
          <a:xfrm>
            <a:off x="853090" y="2890583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3_BD.3_2#b63457411.choices?pid=180cec4ab&amp;color=0,0,0&amp;bbb=1"/>
          <p:cNvSpPr/>
          <p:nvPr/>
        </p:nvSpPr>
        <p:spPr>
          <a:xfrm>
            <a:off x="576072" y="48055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.warn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B.invite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.control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5_1#6f33ee500?pid=180cec4ab&amp;color=0,0,0&amp;bt=1&amp;bb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cup.</a:t>
            </a:r>
            <a:endParaRPr lang="en-US" altLang="zh-CN" sz="2800" dirty="0"/>
          </a:p>
        </p:txBody>
      </p:sp>
      <p:sp>
        <p:nvSpPr>
          <p:cNvPr id="3" name="QC_3_AN.6_1#6f33ee500.bracket?pid=180cec4ab&amp;color=0,0,0&amp;vpa=3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5_2#6f33ee500.choices?pid=180cec4ab&amp;color=0,0,0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.sounds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B.looks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.tastes</a:t>
            </a:r>
            <a:endParaRPr lang="en-US" altLang="zh-CN" sz="2800" dirty="0"/>
          </a:p>
        </p:txBody>
      </p:sp>
      <p:sp>
        <p:nvSpPr>
          <p:cNvPr id="5" name="QC_3_BD.7_1#fb3195381?pid=180cec4ab&amp;color=0,0,0&amp;bbb=1&amp;hb=1"/>
          <p:cNvSpPr/>
          <p:nvPr/>
        </p:nvSpPr>
        <p:spPr>
          <a:xfrm>
            <a:off x="576072" y="288296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confident.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him.</a:t>
            </a:r>
            <a:endParaRPr lang="en-US" altLang="zh-CN" sz="2800" dirty="0"/>
          </a:p>
        </p:txBody>
      </p:sp>
      <p:sp>
        <p:nvSpPr>
          <p:cNvPr id="6" name="QC_3_AN.8_1#fb3195381.bracket?pid=180cec4ab&amp;color=0,0,0&amp;vpa=4"/>
          <p:cNvSpPr/>
          <p:nvPr/>
        </p:nvSpPr>
        <p:spPr>
          <a:xfrm>
            <a:off x="853090" y="2890583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3_BD.7_2#fb3195381.choices?pid=180cec4ab&amp;color=0,0,0&amp;bbb=1"/>
          <p:cNvSpPr/>
          <p:nvPr/>
        </p:nvSpPr>
        <p:spPr>
          <a:xfrm>
            <a:off x="576072" y="48055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.touch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B.choose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.accept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9_1#5a46cf9ef?pid=180cec4ab&amp;color=0,0,0&amp;bt=1&amp;bb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Wuhan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here?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high-speed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train.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minutes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there.</a:t>
            </a:r>
            <a:endParaRPr lang="en-US" altLang="zh-CN" sz="2800" dirty="0"/>
          </a:p>
        </p:txBody>
      </p:sp>
      <p:sp>
        <p:nvSpPr>
          <p:cNvPr id="3" name="QC_3_AN.10_1#5a46cf9ef.bracket?pid=180cec4ab&amp;color=0,0,0&amp;vpa=5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9_2#5a46cf9ef.choices?pid=180cec4ab&amp;color=0,0,0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.spends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B.costs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.takes</a:t>
            </a:r>
            <a:endParaRPr lang="en-US" altLang="zh-CN" sz="2800" dirty="0"/>
          </a:p>
        </p:txBody>
      </p:sp>
      <p:sp>
        <p:nvSpPr>
          <p:cNvPr id="5" name="QC_3_BD.11_1#33763a0e7?pid=180cec4ab&amp;color=0,0,0&amp;bbb=1&amp;hb=1"/>
          <p:cNvSpPr/>
          <p:nvPr/>
        </p:nvSpPr>
        <p:spPr>
          <a:xfrm>
            <a:off x="576072" y="2882963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through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labor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education.</a:t>
            </a:r>
            <a:endParaRPr lang="en-US" altLang="zh-CN" sz="2800" dirty="0"/>
          </a:p>
        </p:txBody>
      </p:sp>
      <p:sp>
        <p:nvSpPr>
          <p:cNvPr id="6" name="QC_3_AN.12_1#33763a0e7.bracket?pid=180cec4ab&amp;color=0,0,0&amp;vpa=6"/>
          <p:cNvSpPr/>
          <p:nvPr/>
        </p:nvSpPr>
        <p:spPr>
          <a:xfrm>
            <a:off x="865790" y="2890583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3_BD.11_2#33763a0e7.choices?pid=180cec4ab&amp;color=0,0,0&amp;bbb=1"/>
          <p:cNvSpPr/>
          <p:nvPr/>
        </p:nvSpPr>
        <p:spPr>
          <a:xfrm>
            <a:off x="576072" y="41521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.forced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B.encouraged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.promised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3_1#cdd4a061c?pid=180cec4ab&amp;color=0,0,0&amp;bt=1&amp;bbb=1&amp;hb=1"/>
          <p:cNvSpPr/>
          <p:nvPr/>
        </p:nvSpPr>
        <p:spPr>
          <a:xfrm>
            <a:off x="576072" y="969264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smoking.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health.</a:t>
            </a:r>
            <a:endParaRPr lang="en-US" altLang="zh-CN" sz="2800" dirty="0"/>
          </a:p>
        </p:txBody>
      </p:sp>
      <p:sp>
        <p:nvSpPr>
          <p:cNvPr id="3" name="QC_3_AN.14_1#cdd4a061c.bracket?pid=180cec4ab&amp;color=0,0,0&amp;vpa=7"/>
          <p:cNvSpPr/>
          <p:nvPr/>
        </p:nvSpPr>
        <p:spPr>
          <a:xfrm>
            <a:off x="865790" y="976884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3_BD.13_2#cdd4a061c.choices?pid=180cec4ab&amp;color=0,0,0&amp;bbb=1"/>
          <p:cNvSpPr/>
          <p:nvPr/>
        </p:nvSpPr>
        <p:spPr>
          <a:xfrm>
            <a:off x="576072" y="288467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.invite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B.advise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.allow</a:t>
            </a:r>
            <a:endParaRPr lang="en-US" altLang="zh-CN" sz="2800" dirty="0"/>
          </a:p>
        </p:txBody>
      </p:sp>
      <p:sp>
        <p:nvSpPr>
          <p:cNvPr id="5" name="QC_3_BD.15_1#db8fd6a8e?pid=180cec4ab&amp;color=0,0,0&amp;bbb=1&amp;hb=1"/>
          <p:cNvSpPr/>
          <p:nvPr/>
        </p:nvSpPr>
        <p:spPr>
          <a:xfrm>
            <a:off x="576072" y="3523678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knowledge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history,he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express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sayings.</a:t>
            </a:r>
            <a:endParaRPr lang="en-US" altLang="zh-CN" sz="2800" dirty="0"/>
          </a:p>
        </p:txBody>
      </p:sp>
      <p:sp>
        <p:nvSpPr>
          <p:cNvPr id="6" name="QC_3_AN.16_1#db8fd6a8e.bracket?pid=180cec4ab&amp;color=0,0,0&amp;vpa=8"/>
          <p:cNvSpPr/>
          <p:nvPr/>
        </p:nvSpPr>
        <p:spPr>
          <a:xfrm>
            <a:off x="865790" y="3531298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3_BD.15_2#db8fd6a8e.choices?pid=180cec4ab&amp;color=0,0,0&amp;bbb=1"/>
          <p:cNvSpPr/>
          <p:nvPr/>
        </p:nvSpPr>
        <p:spPr>
          <a:xfrm>
            <a:off x="576072" y="47928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.refuses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B.manages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.fails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7_1#f28608ef6?pid=180cec4ab&amp;color=0,0,0&amp;bt=1&amp;bbb=1&amp;hb=1"/>
          <p:cNvSpPr/>
          <p:nvPr/>
        </p:nvSpPr>
        <p:spPr>
          <a:xfrm>
            <a:off x="576072" y="969264"/>
            <a:ext cx="11036808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general,doing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good,and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3" name="QC_3_AN.18_1#f28608ef6.bracket?pid=180cec4ab&amp;color=0,0,0&amp;vpa=9"/>
          <p:cNvSpPr/>
          <p:nvPr/>
        </p:nvSpPr>
        <p:spPr>
          <a:xfrm>
            <a:off x="853090" y="973328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3_BD.17_2#f28608ef6.choices?pid=180cec4ab&amp;color=0,0,0&amp;bbb=1"/>
          <p:cNvSpPr/>
          <p:nvPr/>
        </p:nvSpPr>
        <p:spPr>
          <a:xfrm>
            <a:off x="576072" y="2085340"/>
            <a:ext cx="11036808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.avoid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B.allow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.accept</a:t>
            </a:r>
            <a:endParaRPr lang="en-US" altLang="zh-CN" sz="2800" dirty="0"/>
          </a:p>
        </p:txBody>
      </p:sp>
      <p:sp>
        <p:nvSpPr>
          <p:cNvPr id="5" name="QC_3_BD.19_1#54dc4722e?pid=180cec4ab&amp;color=0,0,0&amp;bbb=1&amp;hb=1"/>
          <p:cNvSpPr/>
          <p:nvPr/>
        </p:nvSpPr>
        <p:spPr>
          <a:xfrm>
            <a:off x="576072" y="2636837"/>
            <a:ext cx="11036808" cy="16092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wrote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Model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Lei</a:t>
            </a:r>
            <a:r>
              <a:rPr lang="en-US" altLang="zh-CN" sz="2800" b="0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6" name="QC_3_AN.20_1#54dc4722e.bracket?pid=180cec4ab&amp;color=0,0,0&amp;vpa=10"/>
          <p:cNvSpPr/>
          <p:nvPr/>
        </p:nvSpPr>
        <p:spPr>
          <a:xfrm>
            <a:off x="853090" y="2640901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3_BD.19_2#54dc4722e.choices?pid=180cec4ab&amp;color=0,0,0&amp;bbb=1"/>
          <p:cNvSpPr/>
          <p:nvPr/>
        </p:nvSpPr>
        <p:spPr>
          <a:xfrm>
            <a:off x="576072" y="4317872"/>
            <a:ext cx="11036808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.expect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B.create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.accept</a:t>
            </a:r>
            <a:endParaRPr lang="en-US" altLang="zh-CN" sz="2800" dirty="0"/>
          </a:p>
        </p:txBody>
      </p:sp>
      <p:sp>
        <p:nvSpPr>
          <p:cNvPr id="8" name="QC_3_BD.21_1#0762bd524?pid=180cec4ab&amp;color=0,0,0&amp;bbb=1&amp;hb=1"/>
          <p:cNvSpPr/>
          <p:nvPr/>
        </p:nvSpPr>
        <p:spPr>
          <a:xfrm>
            <a:off x="576072" y="4870386"/>
            <a:ext cx="11036808" cy="1050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yourself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different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9" name="QC_3_AN.22_1#0762bd524.bracket?pid=180cec4ab&amp;color=0,0,0&amp;vpa=11"/>
          <p:cNvSpPr/>
          <p:nvPr/>
        </p:nvSpPr>
        <p:spPr>
          <a:xfrm>
            <a:off x="853090" y="4874450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3_BD.21_2#0762bd524.choices?pid=180cec4ab&amp;color=0,0,0&amp;bbb=1"/>
          <p:cNvSpPr/>
          <p:nvPr/>
        </p:nvSpPr>
        <p:spPr>
          <a:xfrm>
            <a:off x="576072" y="5988556"/>
            <a:ext cx="11036808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.compare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B.fill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.throw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3_1#93b5be93f?pid=180cec4ab&amp;color=0,0,0&amp;bt=1&amp;bbb=1"/>
          <p:cNvSpPr/>
          <p:nvPr/>
        </p:nvSpPr>
        <p:spPr>
          <a:xfrm>
            <a:off x="576072" y="969264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latest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schools.</a:t>
            </a:r>
            <a:endParaRPr lang="en-US" altLang="zh-CN" sz="2800" dirty="0"/>
          </a:p>
        </p:txBody>
      </p:sp>
      <p:sp>
        <p:nvSpPr>
          <p:cNvPr id="3" name="QC_3_AN.24_1#93b5be93f.bracket?pid=180cec4ab&amp;color=0,0,0&amp;vpa=12"/>
          <p:cNvSpPr/>
          <p:nvPr/>
        </p:nvSpPr>
        <p:spPr>
          <a:xfrm>
            <a:off x="853090" y="968693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23_2#93b5be93f.choices?pid=180cec4ab&amp;color=0,0,0&amp;bbb=1"/>
          <p:cNvSpPr/>
          <p:nvPr/>
        </p:nvSpPr>
        <p:spPr>
          <a:xfrm>
            <a:off x="576072" y="1588707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.change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B.break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.introduce</a:t>
            </a:r>
            <a:endParaRPr lang="en-US" altLang="zh-CN" sz="2800" dirty="0"/>
          </a:p>
        </p:txBody>
      </p:sp>
      <p:sp>
        <p:nvSpPr>
          <p:cNvPr id="5" name="QC_3_BD.25_1#1248c3f58?pid=180cec4ab&amp;color=0,0,0&amp;bbb=1&amp;hb=1"/>
          <p:cNvSpPr/>
          <p:nvPr/>
        </p:nvSpPr>
        <p:spPr>
          <a:xfrm>
            <a:off x="576072" y="2213929"/>
            <a:ext cx="11036808" cy="181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travel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freely.</a:t>
            </a:r>
            <a:endParaRPr lang="en-US" altLang="zh-CN" sz="2800" dirty="0"/>
          </a:p>
        </p:txBody>
      </p:sp>
      <p:sp>
        <p:nvSpPr>
          <p:cNvPr id="6" name="QC_3_AN.26_1#1248c3f58.bracket?pid=180cec4ab&amp;color=0,0,0&amp;vpa=13"/>
          <p:cNvSpPr/>
          <p:nvPr/>
        </p:nvSpPr>
        <p:spPr>
          <a:xfrm>
            <a:off x="853090" y="22259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3_BD.25_2#1248c3f58.choices?pid=180cec4ab&amp;color=0,0,0&amp;bbb=1"/>
          <p:cNvSpPr/>
          <p:nvPr/>
        </p:nvSpPr>
        <p:spPr>
          <a:xfrm>
            <a:off x="576072" y="4088957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.imagine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B.produce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.improve</a:t>
            </a:r>
            <a:endParaRPr lang="en-US" altLang="zh-CN" sz="2800" dirty="0"/>
          </a:p>
        </p:txBody>
      </p:sp>
      <p:sp>
        <p:nvSpPr>
          <p:cNvPr id="8" name="QC_3_BD.27_1#1fa5517ec?pid=180cec4ab&amp;color=0,0,0&amp;bbb=1&amp;hb=1"/>
          <p:cNvSpPr/>
          <p:nvPr/>
        </p:nvSpPr>
        <p:spPr>
          <a:xfrm>
            <a:off x="576072" y="4715258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deeply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Shengzhong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,whose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Haixi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1950s.</a:t>
            </a:r>
            <a:endParaRPr lang="en-US" altLang="zh-CN" sz="2800" dirty="0"/>
          </a:p>
        </p:txBody>
      </p:sp>
      <p:sp>
        <p:nvSpPr>
          <p:cNvPr id="9" name="QC_3_AN.28_1#1fa5517ec.bracket?pid=180cec4ab&amp;color=0,0,0&amp;vpa=14"/>
          <p:cNvSpPr/>
          <p:nvPr/>
        </p:nvSpPr>
        <p:spPr>
          <a:xfrm>
            <a:off x="865790" y="472725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3_BD.27_2#1fa5517ec.choices?pid=180cec4ab&amp;color=0,0,0&amp;bbb=1"/>
          <p:cNvSpPr/>
          <p:nvPr/>
        </p:nvSpPr>
        <p:spPr>
          <a:xfrm>
            <a:off x="576072" y="5967985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.hurt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B.moved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.troubled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9_1#b065f601e?pid=180cec4ab&amp;color=0,0,0&amp;bt=1&amp;bbb=1&amp;hb=1"/>
          <p:cNvSpPr/>
          <p:nvPr/>
        </p:nvSpPr>
        <p:spPr>
          <a:xfrm>
            <a:off x="576072" y="969264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15.Thanks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government,farmers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happier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richer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life.</a:t>
            </a:r>
            <a:endParaRPr lang="en-US" altLang="zh-CN" sz="2800" dirty="0"/>
          </a:p>
        </p:txBody>
      </p:sp>
      <p:sp>
        <p:nvSpPr>
          <p:cNvPr id="3" name="QC_3_AN.30_1#b065f601e.bracket?pid=180cec4ab&amp;color=0,0,0&amp;vpa=15"/>
          <p:cNvSpPr/>
          <p:nvPr/>
        </p:nvSpPr>
        <p:spPr>
          <a:xfrm>
            <a:off x="853090" y="9812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3_BD.29_2#b065f601e.choices?pid=180cec4ab&amp;color=0,0,0&amp;bbb=1"/>
          <p:cNvSpPr/>
          <p:nvPr/>
        </p:nvSpPr>
        <p:spPr>
          <a:xfrm>
            <a:off x="576072" y="2224278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.living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B.changing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.planting</a:t>
            </a:r>
            <a:endParaRPr lang="en-US" altLang="zh-CN" sz="2800" dirty="0"/>
          </a:p>
        </p:txBody>
      </p:sp>
      <p:sp>
        <p:nvSpPr>
          <p:cNvPr id="5" name="QC_3_BD.31_1#a9636a811?pid=180cec4ab&amp;color=0,0,0&amp;bbb=1"/>
          <p:cNvSpPr/>
          <p:nvPr/>
        </p:nvSpPr>
        <p:spPr>
          <a:xfrm>
            <a:off x="576072" y="2849500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group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leader.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Really?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expecting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her.</a:t>
            </a:r>
            <a:endParaRPr lang="en-US" altLang="zh-CN" sz="2800" dirty="0"/>
          </a:p>
        </p:txBody>
      </p:sp>
      <p:sp>
        <p:nvSpPr>
          <p:cNvPr id="6" name="QC_3_AN.32_1#a9636a811.bracket?pid=180cec4ab&amp;color=0,0,0&amp;vpa=16"/>
          <p:cNvSpPr/>
          <p:nvPr/>
        </p:nvSpPr>
        <p:spPr>
          <a:xfrm>
            <a:off x="853090" y="286150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3_BD.31_2#a9636a811.choices?pid=180cec4ab&amp;color=0,0,0&amp;bbb=1"/>
          <p:cNvSpPr/>
          <p:nvPr/>
        </p:nvSpPr>
        <p:spPr>
          <a:xfrm>
            <a:off x="576072" y="4102227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.ran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B.broke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.stepped</a:t>
            </a:r>
            <a:endParaRPr lang="en-US" altLang="zh-CN" sz="2800" dirty="0"/>
          </a:p>
        </p:txBody>
      </p:sp>
      <p:sp>
        <p:nvSpPr>
          <p:cNvPr id="8" name="QC_3_BD.33_1#a80f10324?pid=180cec4ab&amp;color=0,0,0&amp;bbb=1&amp;hb=1"/>
          <p:cNvSpPr/>
          <p:nvPr/>
        </p:nvSpPr>
        <p:spPr>
          <a:xfrm>
            <a:off x="576072" y="4728529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encouraged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ourselves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others.</a:t>
            </a:r>
            <a:endParaRPr lang="en-US" altLang="zh-CN" sz="2800" dirty="0"/>
          </a:p>
        </p:txBody>
      </p:sp>
      <p:sp>
        <p:nvSpPr>
          <p:cNvPr id="9" name="QC_3_AN.34_1#a80f10324.bracket?pid=180cec4ab&amp;color=0,0,0&amp;vpa=17"/>
          <p:cNvSpPr/>
          <p:nvPr/>
        </p:nvSpPr>
        <p:spPr>
          <a:xfrm>
            <a:off x="853090" y="47405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3_BD.33_2#a80f10324.choices?pid=180cec4ab&amp;color=0,0,0&amp;bbb=1"/>
          <p:cNvSpPr/>
          <p:nvPr/>
        </p:nvSpPr>
        <p:spPr>
          <a:xfrm>
            <a:off x="576072" y="5981256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.expect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B.explain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.express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2881</Words>
  <Application>WPS 演示</Application>
  <PresentationFormat>宽屏</PresentationFormat>
  <Paragraphs>171</Paragraphs>
  <Slides>12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6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宋体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50</cp:revision>
  <dcterms:created xsi:type="dcterms:W3CDTF">2026-02-02T06:00:00Z</dcterms:created>
  <dcterms:modified xsi:type="dcterms:W3CDTF">2026-02-28T10:04:26Z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