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289" r:id="rId6"/>
    <p:sldId id="290" r:id="rId7"/>
    <p:sldId id="305" r:id="rId8"/>
    <p:sldId id="302" r:id="rId9"/>
    <p:sldId id="306" r:id="rId10"/>
    <p:sldId id="303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04" r:id="rId28"/>
    <p:sldId id="323" r:id="rId29"/>
    <p:sldId id="324" r:id="rId30"/>
    <p:sldId id="325" r:id="rId31"/>
    <p:sldId id="326" r:id="rId32"/>
    <p:sldId id="327" r:id="rId33"/>
    <p:sldId id="328" r:id="rId34"/>
    <p:sldId id="329" r:id="rId35"/>
    <p:sldId id="330" r:id="rId36"/>
    <p:sldId id="331" r:id="rId37"/>
    <p:sldId id="332" r:id="rId38"/>
    <p:sldId id="333" r:id="rId39"/>
    <p:sldId id="334" r:id="rId40"/>
    <p:sldId id="335" r:id="rId41"/>
    <p:sldId id="336" r:id="rId42"/>
    <p:sldId id="337" r:id="rId43"/>
    <p:sldId id="338" r:id="rId44"/>
    <p:sldId id="339" r:id="rId45"/>
    <p:sldId id="340" r:id="rId46"/>
    <p:sldId id="341" r:id="rId47"/>
    <p:sldId id="342" r:id="rId48"/>
    <p:sldId id="343" r:id="rId49"/>
    <p:sldId id="344" r:id="rId50"/>
    <p:sldId id="345" r:id="rId51"/>
    <p:sldId id="346" r:id="rId52"/>
    <p:sldId id="347" r:id="rId53"/>
    <p:sldId id="348" r:id="rId54"/>
    <p:sldId id="299" r:id="rId5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4e1f73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题型解读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a278d83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0fc1e3b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真题实练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86812e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25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slide" Target="slide6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5" Type="http://schemas.openxmlformats.org/officeDocument/2006/relationships/slideLayout" Target="../slideLayouts/slideLayout16.xml"/><Relationship Id="rId24" Type="http://schemas.openxmlformats.org/officeDocument/2006/relationships/tags" Target="../tags/tag20.xml"/><Relationship Id="rId23" Type="http://schemas.openxmlformats.org/officeDocument/2006/relationships/tags" Target="../tags/tag19.xml"/><Relationship Id="rId22" Type="http://schemas.openxmlformats.org/officeDocument/2006/relationships/tags" Target="../tags/tag18.xml"/><Relationship Id="rId21" Type="http://schemas.openxmlformats.org/officeDocument/2006/relationships/tags" Target="../tags/tag17.xml"/><Relationship Id="rId20" Type="http://schemas.openxmlformats.org/officeDocument/2006/relationships/slide" Target="slide25.xml"/><Relationship Id="rId2" Type="http://schemas.openxmlformats.org/officeDocument/2006/relationships/slide" Target="slide4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slide" Target="slide8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4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4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25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4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2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2.xml"/></Relationships>
</file>

<file path=ppt/slides/_rels/slide5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6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25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25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_3#d365c5687?pid=d0fc1e3bd&amp;color=0,0,0&amp;mp=1&amp;vtp=1&amp;bt=1&amp;bbb=1&amp;hb=1"/>
          <p:cNvSpPr/>
          <p:nvPr/>
        </p:nvSpPr>
        <p:spPr>
          <a:xfrm>
            <a:off x="576072" y="1005840"/>
            <a:ext cx="11036808" cy="44414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Pu’er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beans.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production.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Hands-on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include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brewing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煮)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Elephant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Asian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elephants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mix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nice.“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planet,”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Daxiang,a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lover.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#1.4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_4#d365c5687?pid=d0fc1e3bd&amp;color=0,0,0&amp;mp=1&amp;vtp=1&amp;bt=1&amp;bbb=1&amp;hb=1"/>
          <p:cNvSpPr/>
          <p:nvPr/>
        </p:nvSpPr>
        <p:spPr>
          <a:xfrm>
            <a:off x="576072" y="1005840"/>
            <a:ext cx="11036808" cy="314083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soap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Pu’er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coffee-themed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events,such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brewing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competitions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#1.5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0_1#00978fadd?pid=d365c5687&amp;color=0,0,0&amp;vtp=1&amp;bt=1&amp;bbb=1&amp;hb=1&amp;hltap=1"/>
          <p:cNvSpPr/>
          <p:nvPr/>
        </p:nvSpPr>
        <p:spPr>
          <a:xfrm>
            <a:off x="576072" y="1078992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Pu’er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BD.52_1#6e6d5d72a?pid=d365c5687&amp;color=0,0,0&amp;vtp=1&amp;bbb=1&amp;hltap=1"/>
          <p:cNvSpPr/>
          <p:nvPr/>
        </p:nvSpPr>
        <p:spPr>
          <a:xfrm>
            <a:off x="576072" y="3067304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Pu’er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BD.54_1#fb1d2eb57?pid=d365c5687&amp;color=0,0,0&amp;vtp=1&amp;bbb=1&amp;hb=1&amp;hltap=1"/>
          <p:cNvSpPr/>
          <p:nvPr/>
        </p:nvSpPr>
        <p:spPr>
          <a:xfrm>
            <a:off x="576072" y="4409694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Pu’er?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QB_5_AN.51_1#00978fadd?pid=d365c5687&amp;color=0,0,0&amp;vtp=1&amp;bt=1&amp;bbb=1&amp;hb=1&amp;hla=1"/>
          <p:cNvSpPr/>
          <p:nvPr/>
        </p:nvSpPr>
        <p:spPr>
          <a:xfrm>
            <a:off x="576072" y="2346452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coffee.</a:t>
            </a:r>
            <a:endParaRPr lang="en-US" altLang="zh-CN" sz="2800" dirty="0"/>
          </a:p>
        </p:txBody>
      </p:sp>
      <p:sp>
        <p:nvSpPr>
          <p:cNvPr id="6" name="QB_5_AN.53_1#6e6d5d72a?pid=d365c5687&amp;color=0,0,0&amp;vtp=1&amp;bbb=1&amp;hla=1"/>
          <p:cNvSpPr/>
          <p:nvPr/>
        </p:nvSpPr>
        <p:spPr>
          <a:xfrm>
            <a:off x="576072" y="369468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perfect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conditions.</a:t>
            </a:r>
            <a:endParaRPr lang="en-US" altLang="zh-CN" sz="2800" dirty="0"/>
          </a:p>
        </p:txBody>
      </p:sp>
      <p:sp>
        <p:nvSpPr>
          <p:cNvPr id="7" name="QB_5_AN.55_1#fb1d2eb57?pid=d365c5687&amp;color=0,0,0&amp;vtp=1&amp;bbb=1&amp;hb=1&amp;hla=1"/>
          <p:cNvSpPr/>
          <p:nvPr/>
        </p:nvSpPr>
        <p:spPr>
          <a:xfrm>
            <a:off x="576072" y="567715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1892.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0_1#7f6299ede?pid=d365c5687&amp;color=0,0,0&amp;vtp=1&amp;bt=1&amp;bbb=1&amp;hb=1&amp;hltap=1"/>
          <p:cNvSpPr/>
          <p:nvPr/>
        </p:nvSpPr>
        <p:spPr>
          <a:xfrm>
            <a:off x="576072" y="1078992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mix”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Pu’er?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BD.52_1#c2af76d4e?pid=d365c5687&amp;color=0,0,0&amp;vtp=1&amp;bbb=1&amp;hb=1&amp;hltap=1"/>
          <p:cNvSpPr/>
          <p:nvPr/>
        </p:nvSpPr>
        <p:spPr>
          <a:xfrm>
            <a:off x="576072" y="3067304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51_1#7f6299ede?pid=d365c5687&amp;color=0,0,0&amp;vtp=1&amp;bt=1&amp;bbb=1&amp;hb=1&amp;hla=1"/>
          <p:cNvSpPr/>
          <p:nvPr/>
        </p:nvSpPr>
        <p:spPr>
          <a:xfrm>
            <a:off x="576072" y="2346452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Elephant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House.</a:t>
            </a:r>
            <a:endParaRPr lang="en-US" altLang="zh-CN" sz="2800" dirty="0"/>
          </a:p>
        </p:txBody>
      </p:sp>
      <p:sp>
        <p:nvSpPr>
          <p:cNvPr id="5" name="QB_5_AN.53_1#c2af76d4e?pid=d365c5687&amp;color=0,0,0&amp;vtp=1&amp;bbb=1&amp;hb=1&amp;hla=1"/>
          <p:cNvSpPr/>
          <p:nvPr/>
        </p:nvSpPr>
        <p:spPr>
          <a:xfrm>
            <a:off x="576072" y="43347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供参考)Making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soap.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_1#a0b7b78fa?pid=d0fc1e3bd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(二)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广安中考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7_1#a0b7b78fa?pid=d0fc1e3bd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7_2#a0b7b78fa?pid=d0fc1e3bd&amp;color=0,0,0&amp;vtp=1&amp;bbb=1&amp;hb=1"/>
          <p:cNvSpPr/>
          <p:nvPr/>
        </p:nvSpPr>
        <p:spPr>
          <a:xfrm>
            <a:off x="576072" y="1738249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dangerous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safety,especially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pool.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suggestions.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_3#a0b7b78fa?pid=d0fc1e3bd&amp;color=0,0,0&amp;mp=1&amp;vtp=1&amp;bt=1&amp;bbb=1&amp;hb=1"/>
          <p:cNvSpPr/>
          <p:nvPr/>
        </p:nvSpPr>
        <p:spPr>
          <a:xfrm>
            <a:off x="576072" y="1005840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▲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dangerous,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five.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thinner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(皮肤)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adults,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burnt.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temperature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(腕)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elbow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bath.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#1.1.1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_4#a0b7b78fa?pid=d0fc1e3bd&amp;color=0,0,0&amp;mp=1&amp;vtp=1&amp;bt=1&amp;bbb=1&amp;hb=1"/>
          <p:cNvSpPr/>
          <p:nvPr/>
        </p:nvSpPr>
        <p:spPr>
          <a:xfrm>
            <a:off x="576072" y="100584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▲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bathroom.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bathroom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bathrooms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bathrooms,remember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appliances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(设备)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avoid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risk.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#1.1.2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_5#a0b7b78fa?pid=d0fc1e3bd&amp;color=0,0,0&amp;mp=1&amp;vtp=1&amp;bt=1&amp;bbb=1&amp;hb=1"/>
          <p:cNvSpPr/>
          <p:nvPr/>
        </p:nvSpPr>
        <p:spPr>
          <a:xfrm>
            <a:off x="576072" y="100584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▲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injury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(伤害).It’s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(溺亡).So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safety.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above.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0_1#35e022c7e?pid=a0b7b78fa&amp;color=0,0,0&amp;vtp=1&amp;bt=1&amp;bbb=1&amp;hb=1&amp;hltap=1"/>
          <p:cNvSpPr/>
          <p:nvPr/>
        </p:nvSpPr>
        <p:spPr>
          <a:xfrm>
            <a:off x="576072" y="1078992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BD.52_1#08062aff5?pid=a0b7b78fa&amp;color=0,0,0&amp;vtp=1&amp;bbb=1&amp;hb=1&amp;hltap=1"/>
          <p:cNvSpPr/>
          <p:nvPr/>
        </p:nvSpPr>
        <p:spPr>
          <a:xfrm>
            <a:off x="576072" y="3067304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mentioned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(提及)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51_1#35e022c7e?pid=a0b7b78fa&amp;color=0,0,0&amp;vtp=1&amp;bt=1&amp;bbb=1&amp;hb=1&amp;hla=1"/>
          <p:cNvSpPr/>
          <p:nvPr/>
        </p:nvSpPr>
        <p:spPr>
          <a:xfrm>
            <a:off x="576072" y="2346452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pool.</a:t>
            </a:r>
            <a:endParaRPr lang="en-US" altLang="zh-CN" sz="2800" dirty="0"/>
          </a:p>
        </p:txBody>
      </p:sp>
      <p:sp>
        <p:nvSpPr>
          <p:cNvPr id="5" name="QB_5_AN.53_1#08062aff5?pid=a0b7b78fa&amp;color=0,0,0&amp;vtp=1&amp;bbb=1&amp;hb=1&amp;hla=1"/>
          <p:cNvSpPr/>
          <p:nvPr/>
        </p:nvSpPr>
        <p:spPr>
          <a:xfrm>
            <a:off x="576072" y="43347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./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0_1#4bf9d681c?pid=a0b7b78fa&amp;color=0,0,0&amp;vtp=1&amp;bt=1&amp;bbb=1&amp;hb=1&amp;hltap=1"/>
          <p:cNvSpPr/>
          <p:nvPr/>
        </p:nvSpPr>
        <p:spPr>
          <a:xfrm>
            <a:off x="576072" y="1078992"/>
            <a:ext cx="11036808" cy="2730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burnt?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27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BD.52_1#aca48bd7b?pid=a0b7b78fa&amp;color=0,0,0&amp;vtp=1&amp;bbb=1&amp;hb=1&amp;hltap=1"/>
          <p:cNvSpPr/>
          <p:nvPr/>
        </p:nvSpPr>
        <p:spPr>
          <a:xfrm>
            <a:off x="576072" y="3847782"/>
            <a:ext cx="11036808" cy="1638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bathrooms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27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BD.54_1#c76b69efb?pid=a0b7b78fa&amp;color=0,0,0&amp;vtp=1&amp;bbb=1&amp;hltap=1"/>
          <p:cNvSpPr/>
          <p:nvPr/>
        </p:nvSpPr>
        <p:spPr>
          <a:xfrm>
            <a:off x="576072" y="5536120"/>
            <a:ext cx="11036808" cy="1092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27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QB_5_AN.51_1#4bf9d681c?pid=a0b7b78fa&amp;color=0,0,0&amp;vtp=1&amp;bt=1&amp;bbb=1&amp;hb=1&amp;hla=1"/>
          <p:cNvSpPr/>
          <p:nvPr/>
        </p:nvSpPr>
        <p:spPr>
          <a:xfrm>
            <a:off x="576072" y="2150111"/>
            <a:ext cx="11036808" cy="1569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thinner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adults./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thinner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adults./Because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thinner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adults’./Because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kids’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thinner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adults’.</a:t>
            </a:r>
            <a:endParaRPr lang="en-US" altLang="zh-CN" sz="2800" dirty="0"/>
          </a:p>
        </p:txBody>
      </p:sp>
      <p:sp>
        <p:nvSpPr>
          <p:cNvPr id="6" name="QB_5_AN.53_1#aca48bd7b?pid=a0b7b78fa&amp;color=0,0,0&amp;vtp=1&amp;bbb=1&amp;hb=1&amp;hla=1"/>
          <p:cNvSpPr/>
          <p:nvPr/>
        </p:nvSpPr>
        <p:spPr>
          <a:xfrm>
            <a:off x="576072" y="4918901"/>
            <a:ext cx="11036808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can’t.</a:t>
            </a:r>
            <a:endParaRPr lang="en-US" altLang="zh-CN" sz="2800" dirty="0"/>
          </a:p>
        </p:txBody>
      </p:sp>
      <p:sp>
        <p:nvSpPr>
          <p:cNvPr id="7" name="QB_5_AN.55_1#c76b69efb?pid=a0b7b78fa&amp;color=0,0,0&amp;vtp=1&amp;bbb=1&amp;hla=1"/>
          <p:cNvSpPr/>
          <p:nvPr/>
        </p:nvSpPr>
        <p:spPr>
          <a:xfrm>
            <a:off x="576072" y="6065329"/>
            <a:ext cx="11036808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第三部分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专题突破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84378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专题六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</a:t>
            </a:r>
            <a:r>
              <a:rPr lang="en-US" altLang="zh-CN" sz="3200" b="1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  <a:sym typeface="+mn-ea"/>
              </a:rPr>
              <a:t>任务型阅读(回答问题)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三部分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专题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六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3_1#da8b8d97d?pid=d0fc1e3bd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(三)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泸州中考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13_1#da8b8d97d?pid=d0fc1e3bd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3_2#da8b8d97d?pid=d0fc1e3bd&amp;color=0,0,0&amp;vtp=1&amp;bbb=1&amp;hb=1"/>
          <p:cNvSpPr/>
          <p:nvPr/>
        </p:nvSpPr>
        <p:spPr>
          <a:xfrm>
            <a:off x="576072" y="1738249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excellent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performance,Hao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Yongquan,58,was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chosen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Gansu’s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(护林员)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December,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stopped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1987.He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workmates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Guanyin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“forests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“green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guardians”.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#1.1.1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3_3#da8b8d97d?pid=d0fc1e3bd&amp;color=0,0,0&amp;mp=1&amp;vtp=1&amp;bt=1&amp;bbb=1&amp;hb=1"/>
          <p:cNvSpPr/>
          <p:nvPr/>
        </p:nvSpPr>
        <p:spPr>
          <a:xfrm>
            <a:off x="576072" y="1005840"/>
            <a:ext cx="11036808" cy="50891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“Daily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patrolling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(巡逻).Every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necessary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equipment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breakfast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bottles,patrolling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until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dark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,”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Rangers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,getting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loneliness.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sunset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#1.1.3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3_4#da8b8d97d?pid=d0fc1e3bd&amp;color=0,0,0&amp;mp=1&amp;vtp=1&amp;bt=1&amp;bbb=1&amp;hb=1"/>
          <p:cNvSpPr/>
          <p:nvPr/>
        </p:nvSpPr>
        <p:spPr>
          <a:xfrm>
            <a:off x="576072" y="1005840"/>
            <a:ext cx="11036808" cy="55050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kilometers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Hao.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Yongquan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Liuping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10,511.6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hectares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公顷).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conditions,if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rangers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farthest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patrols,they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kilometers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,climb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mountains,and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cross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rivers,”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.“And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patrol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days.”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#1.1.6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50_5#da8b8d97d?pid=d0fc1e3bd&amp;color=0,0,0&amp;mp=1&amp;vtp=1&amp;bt=1&amp;bbb=1&amp;hb=1"/>
          <p:cNvSpPr/>
          <p:nvPr/>
        </p:nvSpPr>
        <p:spPr>
          <a:xfrm>
            <a:off x="576072" y="1005840"/>
            <a:ext cx="11036808" cy="23935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returns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patrol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results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patrol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diary,recording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#1.1.8</a:t>
            </a:r>
            <a:endParaRPr lang="en-US" altLang="zh-CN" sz="2800" dirty="0"/>
          </a:p>
        </p:txBody>
      </p:sp>
      <p:sp>
        <p:nvSpPr>
          <p:cNvPr id="3" name="QB_5_BD.51_1#3c89fe899?pid=da8b8d97d&amp;color=0,0,0&amp;vtp=1&amp;bbb=1&amp;hb=1&amp;hltap=1"/>
          <p:cNvSpPr/>
          <p:nvPr/>
        </p:nvSpPr>
        <p:spPr>
          <a:xfrm>
            <a:off x="576072" y="3486277"/>
            <a:ext cx="11036808" cy="1866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Yongquan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chosen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Gansu’s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ranger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45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BD.53_1#1a60319be?pid=da8b8d97d&amp;color=0,0,0&amp;vtp=1&amp;bbb=1&amp;hltap=1"/>
          <p:cNvSpPr/>
          <p:nvPr/>
        </p:nvSpPr>
        <p:spPr>
          <a:xfrm>
            <a:off x="576072" y="5422011"/>
            <a:ext cx="11036808" cy="1244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Yongquan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workmates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45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QB_5_AN.52_1#3c89fe899?pid=da8b8d97d&amp;color=0,0,0&amp;vtp=1&amp;bbb=1&amp;hb=1&amp;hla=1"/>
          <p:cNvSpPr/>
          <p:nvPr/>
        </p:nvSpPr>
        <p:spPr>
          <a:xfrm>
            <a:off x="576072" y="4711065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December,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2023.</a:t>
            </a:r>
            <a:endParaRPr lang="en-US" altLang="zh-CN" sz="2800" dirty="0"/>
          </a:p>
        </p:txBody>
      </p:sp>
      <p:sp>
        <p:nvSpPr>
          <p:cNvPr id="6" name="QB_5_AN.54_1#1a60319be?pid=da8b8d97d&amp;color=0,0,0&amp;vtp=1&amp;bbb=1&amp;hla=1"/>
          <p:cNvSpPr/>
          <p:nvPr/>
        </p:nvSpPr>
        <p:spPr>
          <a:xfrm>
            <a:off x="576072" y="6028055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“forests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eyes”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“green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guardians”.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0_1#f1ee14ab4?pid=da8b8d97d&amp;color=0,0,0&amp;mp=1&amp;vtp=1&amp;bt=1&amp;bbb=1&amp;hltap=1"/>
          <p:cNvSpPr/>
          <p:nvPr/>
        </p:nvSpPr>
        <p:spPr>
          <a:xfrm>
            <a:off x="576072" y="1078992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rangers?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BD.52_1#cdb61f238?pid=da8b8d97d&amp;color=0,0,0&amp;vtp=1&amp;bbb=1&amp;hltap=1"/>
          <p:cNvSpPr/>
          <p:nvPr/>
        </p:nvSpPr>
        <p:spPr>
          <a:xfrm>
            <a:off x="576072" y="2432304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farthest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patrol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BD.54_1#1daf3832a?pid=da8b8d97d&amp;color=0,0,0&amp;vtp=1&amp;bbb=1&amp;hltap=1"/>
          <p:cNvSpPr/>
          <p:nvPr/>
        </p:nvSpPr>
        <p:spPr>
          <a:xfrm>
            <a:off x="576072" y="3774694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Yongquan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QB_5_AN.51_1#f1ee14ab4?pid=da8b8d97d&amp;color=0,0,0&amp;mp=1&amp;vtp=1&amp;bt=1&amp;bbb=1&amp;hla=1"/>
          <p:cNvSpPr/>
          <p:nvPr/>
        </p:nvSpPr>
        <p:spPr>
          <a:xfrm>
            <a:off x="576072" y="1706372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waters.</a:t>
            </a:r>
            <a:endParaRPr lang="en-US" altLang="zh-CN" sz="2800" dirty="0"/>
          </a:p>
        </p:txBody>
      </p:sp>
      <p:sp>
        <p:nvSpPr>
          <p:cNvPr id="6" name="QB_5_AN.53_1#cdb61f238?pid=da8b8d97d&amp;color=0,0,0&amp;vtp=1&amp;bbb=1&amp;hla=1"/>
          <p:cNvSpPr/>
          <p:nvPr/>
        </p:nvSpPr>
        <p:spPr>
          <a:xfrm>
            <a:off x="576072" y="305968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days.</a:t>
            </a:r>
            <a:endParaRPr lang="en-US" altLang="zh-CN" sz="2800" dirty="0"/>
          </a:p>
        </p:txBody>
      </p:sp>
      <p:sp>
        <p:nvSpPr>
          <p:cNvPr id="7" name="QB_5_AN.55_1#1daf3832a?pid=da8b8d97d&amp;color=0,0,0&amp;vtp=1&amp;bbb=1&amp;hla=1"/>
          <p:cNvSpPr/>
          <p:nvPr/>
        </p:nvSpPr>
        <p:spPr>
          <a:xfrm>
            <a:off x="576072" y="440207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模拟突破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21596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MO NI TU PO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04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5" name="文本框 14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6" name="文本框 15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7" name="文本框 16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9_1#1cf6a621c?pid=886812e65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(一)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广安模拟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19_1#1cf6a621c?pid=886812e65&amp;color=0,0,0&amp;tib=255,255,255&amp;iip=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9_2#1cf6a621c?pid=886812e65&amp;color=0,0,0&amp;vtp=1&amp;bbb=1&amp;hb=1"/>
          <p:cNvSpPr/>
          <p:nvPr/>
        </p:nvSpPr>
        <p:spPr>
          <a:xfrm>
            <a:off x="576072" y="1738249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,lots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shelters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(收容所).They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homeless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public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(分类)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9_2#1cf6a621c?pid=886812e65&amp;color=0,0,0&amp;vtp=1&amp;bbb=1&amp;hb=1"/>
          <p:cNvSpPr/>
          <p:nvPr/>
        </p:nvSpPr>
        <p:spPr>
          <a:xfrm>
            <a:off x="576072" y="972001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suitable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homeless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Also,volunteering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9_2#1cf6a621c?pid=886812e65&amp;color=0,0,0&amp;vtp=1&amp;bbb=1&amp;hb=1"/>
          <p:cNvSpPr/>
          <p:nvPr/>
        </p:nvSpPr>
        <p:spPr>
          <a:xfrm>
            <a:off x="576072" y="9720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,laugh,and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happier,they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themselves.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happiness.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#1.3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0_1#7dd843241?pid=1cf6a621c&amp;color=0,0,0&amp;vtp=1&amp;bt=1&amp;bbb=1&amp;hltap=1"/>
          <p:cNvSpPr/>
          <p:nvPr/>
        </p:nvSpPr>
        <p:spPr>
          <a:xfrm>
            <a:off x="576072" y="1078992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BD.52_1#11e862397?pid=1cf6a621c&amp;color=0,0,0&amp;vtp=1&amp;bbb=1&amp;hb=1&amp;hltap=1"/>
          <p:cNvSpPr/>
          <p:nvPr/>
        </p:nvSpPr>
        <p:spPr>
          <a:xfrm>
            <a:off x="576072" y="2432304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homeless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BD.54_1#99f964e50?pid=1cf6a621c&amp;color=0,0,0&amp;vtp=1&amp;bbb=1&amp;hb=1&amp;hltap=1"/>
          <p:cNvSpPr/>
          <p:nvPr/>
        </p:nvSpPr>
        <p:spPr>
          <a:xfrm>
            <a:off x="576072" y="4422394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QB_5_AN.51_1#7dd843241?pid=1cf6a621c&amp;color=0,0,0&amp;vtp=1&amp;bt=1&amp;bbb=1&amp;hla=1"/>
          <p:cNvSpPr/>
          <p:nvPr/>
        </p:nvSpPr>
        <p:spPr>
          <a:xfrm>
            <a:off x="576072" y="1706372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</a:t>
            </a:r>
            <a:endParaRPr lang="en-US" altLang="zh-CN" sz="2800" dirty="0"/>
          </a:p>
        </p:txBody>
      </p:sp>
      <p:sp>
        <p:nvSpPr>
          <p:cNvPr id="6" name="QB_5_AN.53_1#11e862397?pid=1cf6a621c&amp;color=0,0,0&amp;vtp=1&amp;bbb=1&amp;hb=1&amp;hla=1"/>
          <p:cNvSpPr/>
          <p:nvPr/>
        </p:nvSpPr>
        <p:spPr>
          <a:xfrm>
            <a:off x="576072" y="36997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shelters.</a:t>
            </a:r>
            <a:endParaRPr lang="en-US" altLang="zh-CN" sz="2800" dirty="0"/>
          </a:p>
        </p:txBody>
      </p:sp>
      <p:sp>
        <p:nvSpPr>
          <p:cNvPr id="7" name="QB_5_AN.55_1#99f964e50?pid=1cf6a621c&amp;color=0,0,0&amp;vtp=1&amp;bbb=1&amp;hb=1&amp;hla=1"/>
          <p:cNvSpPr/>
          <p:nvPr/>
        </p:nvSpPr>
        <p:spPr>
          <a:xfrm>
            <a:off x="576072" y="568985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patient.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07486" y="609837"/>
            <a:ext cx="2838012" cy="1455826"/>
            <a:chOff x="906873" y="545502"/>
            <a:chExt cx="2838012" cy="1455826"/>
          </a:xfrm>
        </p:grpSpPr>
        <p:sp>
          <p:nvSpPr>
            <p:cNvPr id="3" name="文本框 2"/>
            <p:cNvSpPr txBox="1"/>
            <p:nvPr/>
          </p:nvSpPr>
          <p:spPr>
            <a:xfrm flipH="1">
              <a:off x="984991" y="1503972"/>
              <a:ext cx="2759894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25400" dist="25400" dir="2700000" algn="tl">
                      <a:srgbClr val="000000">
                        <a:alpha val="20000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a楷体" panose="02000500000000000000" pitchFamily="2" charset="-122"/>
                </a:rPr>
                <a:t>CONTENTS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a楷体" panose="02000500000000000000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 flipH="1">
              <a:off x="906873" y="545502"/>
              <a:ext cx="166379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25400" dist="25400" dir="2700000" algn="tl">
                      <a:srgbClr val="000000">
                        <a:alpha val="20000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a楷体" panose="02000500000000000000" pitchFamily="2" charset="-122"/>
                </a:rPr>
                <a:t>目录</a:t>
              </a:r>
              <a:endPara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a楷体" panose="02000500000000000000" pitchFamily="2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087886" y="2001328"/>
              <a:ext cx="517585" cy="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</p:cxnSp>
      </p:grp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6832778" y="712800"/>
            <a:ext cx="3431891" cy="834390"/>
            <a:chOff x="6831825" y="1403665"/>
            <a:chExt cx="3431891" cy="834390"/>
          </a:xfrm>
        </p:grpSpPr>
        <p:sp>
          <p:nvSpPr>
            <p:cNvPr id="7" name="文本框 6">
              <a:hlinkClick r:id="rId2" action="ppaction://hlinksldjump"/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题型</a:t>
              </a: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解读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4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5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6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TI XING JIE DU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7"/>
            </p:custDataLst>
          </p:nvPr>
        </p:nvGrpSpPr>
        <p:grpSpPr>
          <a:xfrm>
            <a:off x="5833923" y="1935810"/>
            <a:ext cx="3431891" cy="834390"/>
            <a:chOff x="6831825" y="1403665"/>
            <a:chExt cx="3431891" cy="834390"/>
          </a:xfrm>
        </p:grpSpPr>
        <p:sp>
          <p:nvSpPr>
            <p:cNvPr id="32" name="文本框 31">
              <a:hlinkClick r:id="rId8" action="ppaction://hlinksldjump"/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解题指导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33" name="椭圆 32"/>
            <p:cNvSpPr/>
            <p:nvPr>
              <p:custDataLst>
                <p:tags r:id="rId10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11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文本框 34"/>
            <p:cNvSpPr txBox="1"/>
            <p:nvPr>
              <p:custDataLst>
                <p:tags r:id="rId12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JIE TI ZHI DAO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>
            <p:custDataLst>
              <p:tags r:id="rId13"/>
            </p:custDataLst>
          </p:nvPr>
        </p:nvGrpSpPr>
        <p:grpSpPr>
          <a:xfrm>
            <a:off x="6839763" y="3158820"/>
            <a:ext cx="3431891" cy="834390"/>
            <a:chOff x="6831825" y="1403665"/>
            <a:chExt cx="3431891" cy="834390"/>
          </a:xfrm>
        </p:grpSpPr>
        <p:sp>
          <p:nvSpPr>
            <p:cNvPr id="37" name="文本框 36">
              <a:hlinkClick r:id="rId14" action="ppaction://hlinksldjump"/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真题</a:t>
              </a: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实练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38" name="椭圆 37"/>
            <p:cNvSpPr/>
            <p:nvPr>
              <p:custDataLst>
                <p:tags r:id="rId16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39" name="文本框 38"/>
            <p:cNvSpPr txBox="1"/>
            <p:nvPr>
              <p:custDataLst>
                <p:tags r:id="rId17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文本框 39"/>
            <p:cNvSpPr txBox="1"/>
            <p:nvPr>
              <p:custDataLst>
                <p:tags r:id="rId18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ZHEN TI SHI LIAN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9"/>
            </p:custDataLst>
          </p:nvPr>
        </p:nvGrpSpPr>
        <p:grpSpPr>
          <a:xfrm>
            <a:off x="5833923" y="4381830"/>
            <a:ext cx="3431891" cy="834390"/>
            <a:chOff x="6831825" y="1403665"/>
            <a:chExt cx="3431891" cy="834390"/>
          </a:xfrm>
        </p:grpSpPr>
        <p:sp>
          <p:nvSpPr>
            <p:cNvPr id="12" name="文本框 11">
              <a:hlinkClick r:id="rId20" action="ppaction://hlinksldjump"/>
            </p:cNvPr>
            <p:cNvSpPr txBox="1"/>
            <p:nvPr>
              <p:custDataLst>
                <p:tags r:id="rId21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模拟突破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22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23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24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MO NI TU PO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0_1#eba320a1f?pid=1cf6a621c&amp;color=0,0,0&amp;vtp=1&amp;bt=1&amp;bbb=1&amp;hb=1&amp;hltap=1"/>
          <p:cNvSpPr/>
          <p:nvPr/>
        </p:nvSpPr>
        <p:spPr>
          <a:xfrm>
            <a:off x="576072" y="1078992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BD.52_1#3d571198b?pid=1cf6a621c&amp;color=0,0,0&amp;vtp=1&amp;bbb=1&amp;hb=1&amp;hltap=1"/>
          <p:cNvSpPr/>
          <p:nvPr/>
        </p:nvSpPr>
        <p:spPr>
          <a:xfrm>
            <a:off x="576072" y="3067304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happier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51_1#eba320a1f?pid=1cf6a621c&amp;color=0,0,0&amp;vtp=1&amp;bt=1&amp;bbb=1&amp;hb=1&amp;hla=1"/>
          <p:cNvSpPr/>
          <p:nvPr/>
        </p:nvSpPr>
        <p:spPr>
          <a:xfrm>
            <a:off x="576072" y="2346452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can.</a:t>
            </a:r>
            <a:endParaRPr lang="en-US" altLang="zh-CN" sz="2800" dirty="0"/>
          </a:p>
        </p:txBody>
      </p:sp>
      <p:sp>
        <p:nvSpPr>
          <p:cNvPr id="5" name="QB_5_AN.53_1#3d571198b?pid=1cf6a621c&amp;color=0,0,0&amp;vtp=1&amp;bbb=1&amp;hb=1&amp;hla=1"/>
          <p:cNvSpPr/>
          <p:nvPr/>
        </p:nvSpPr>
        <p:spPr>
          <a:xfrm>
            <a:off x="576072" y="43347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5_1#26e1c3fa6?pid=886812e65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(二)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资阳一模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25_1#26e1c3fa6?pid=886812e65&amp;color=0,0,0&amp;tib=255,255,255&amp;iip=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25_2#26e1c3fa6?pid=886812e65&amp;color=0,0,0&amp;vtp=1&amp;bbb=1&amp;hb=1"/>
          <p:cNvSpPr/>
          <p:nvPr/>
        </p:nvSpPr>
        <p:spPr>
          <a:xfrm>
            <a:off x="576072" y="1738249"/>
            <a:ext cx="11036808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koalas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years,humans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businesses.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Koalas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result,the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koala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koalas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left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1800,there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5_2#26e1c3fa6?pid=886812e65&amp;color=0,0,0&amp;vtp=1&amp;bbb=1&amp;hb=1"/>
          <p:cNvSpPr/>
          <p:nvPr/>
        </p:nvSpPr>
        <p:spPr>
          <a:xfrm>
            <a:off x="576072" y="972001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worse,many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koalas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attacked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(攻击)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Luckily,there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Macquarie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Koala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Hospital.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hospital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treats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koalas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hospital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koala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ambulance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救护车).Without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ambulance,people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koalas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themselves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Koalas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cute,but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5_2#26e1c3fa6?pid=886812e65&amp;color=0,0,0&amp;vtp=1&amp;bbb=1&amp;hb=1"/>
          <p:cNvSpPr/>
          <p:nvPr/>
        </p:nvSpPr>
        <p:spPr>
          <a:xfrm>
            <a:off x="576072" y="972000"/>
            <a:ext cx="11036808" cy="55304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hospital’s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includes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koalas.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koalas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dependent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koalas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almost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grown,they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yard.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allowed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koalas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humans.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own,young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koalas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sanctuary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(野生动物保护区).“We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towns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explained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Cheyne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Flanagan,the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koala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hospital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.“That’s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someone’s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#1.4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0_1#97cf5f212?pid=26e1c3fa6&amp;color=0,0,0&amp;vtp=1&amp;bt=1&amp;bbb=1&amp;hltap=1"/>
          <p:cNvSpPr/>
          <p:nvPr/>
        </p:nvSpPr>
        <p:spPr>
          <a:xfrm>
            <a:off x="576072" y="1078992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koalas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BD.52_1#a70bfe34b?pid=26e1c3fa6&amp;color=0,0,0&amp;vtp=1&amp;bbb=1&amp;hb=1&amp;hltap=1"/>
          <p:cNvSpPr/>
          <p:nvPr/>
        </p:nvSpPr>
        <p:spPr>
          <a:xfrm>
            <a:off x="576072" y="2432304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koalas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koala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hospital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BD.54_1#2b29b522e?pid=26e1c3fa6&amp;color=0,0,0&amp;vtp=1&amp;bbb=1&amp;hb=1&amp;hltap=1"/>
          <p:cNvSpPr/>
          <p:nvPr/>
        </p:nvSpPr>
        <p:spPr>
          <a:xfrm>
            <a:off x="576072" y="4422394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koalas?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QB_5_AN.51_1#97cf5f212?pid=26e1c3fa6&amp;color=0,0,0&amp;vtp=1&amp;bt=1&amp;bbb=1&amp;hla=1"/>
          <p:cNvSpPr/>
          <p:nvPr/>
        </p:nvSpPr>
        <p:spPr>
          <a:xfrm>
            <a:off x="576072" y="1706372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Trees.</a:t>
            </a:r>
            <a:endParaRPr lang="en-US" altLang="zh-CN" sz="2800" dirty="0"/>
          </a:p>
        </p:txBody>
      </p:sp>
      <p:sp>
        <p:nvSpPr>
          <p:cNvPr id="6" name="QB_5_AN.53_1#a70bfe34b?pid=26e1c3fa6&amp;color=0,0,0&amp;vtp=1&amp;bbb=1&amp;hb=1&amp;hla=1"/>
          <p:cNvSpPr/>
          <p:nvPr/>
        </p:nvSpPr>
        <p:spPr>
          <a:xfrm>
            <a:off x="576072" y="36997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250.</a:t>
            </a:r>
            <a:endParaRPr lang="en-US" altLang="zh-CN" sz="2800" dirty="0"/>
          </a:p>
        </p:txBody>
      </p:sp>
      <p:sp>
        <p:nvSpPr>
          <p:cNvPr id="7" name="QB_5_AN.55_1#2b29b522e?pid=26e1c3fa6&amp;color=0,0,0&amp;vtp=1&amp;bbb=1&amp;hb=1&amp;hla=1"/>
          <p:cNvSpPr/>
          <p:nvPr/>
        </p:nvSpPr>
        <p:spPr>
          <a:xfrm>
            <a:off x="576072" y="568985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attack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0_1#9d34e650d?pid=26e1c3fa6&amp;color=0,0,0&amp;vtp=1&amp;bt=1&amp;bbb=1&amp;hb=1&amp;hltap=1"/>
          <p:cNvSpPr/>
          <p:nvPr/>
        </p:nvSpPr>
        <p:spPr>
          <a:xfrm>
            <a:off x="576072" y="1078992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koalas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koala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hospital?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BD.52_1#6333f877c?pid=26e1c3fa6&amp;color=0,0,0&amp;vtp=1&amp;bbb=1&amp;hb=1&amp;hltap=1"/>
          <p:cNvSpPr/>
          <p:nvPr/>
        </p:nvSpPr>
        <p:spPr>
          <a:xfrm>
            <a:off x="576072" y="3067304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koalas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51_1#9d34e650d?pid=26e1c3fa6&amp;color=0,0,0&amp;vtp=1&amp;bt=1&amp;bbb=1&amp;hb=1&amp;hla=1"/>
          <p:cNvSpPr/>
          <p:nvPr/>
        </p:nvSpPr>
        <p:spPr>
          <a:xfrm>
            <a:off x="576072" y="2346452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is.</a:t>
            </a:r>
            <a:endParaRPr lang="en-US" altLang="zh-CN" sz="2800" dirty="0"/>
          </a:p>
        </p:txBody>
      </p:sp>
      <p:sp>
        <p:nvSpPr>
          <p:cNvPr id="5" name="QB_5_AN.53_1#6333f877c?pid=26e1c3fa6&amp;color=0,0,0&amp;vtp=1&amp;bbb=1&amp;hb=1&amp;hla=1"/>
          <p:cNvSpPr/>
          <p:nvPr/>
        </p:nvSpPr>
        <p:spPr>
          <a:xfrm>
            <a:off x="576072" y="43347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wildlife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sanctuary.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1_1#415051050?pid=886812e65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(三)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广安一模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31_1#415051050?pid=886812e65&amp;color=0,0,0&amp;tib=255,255,255&amp;iip=6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31_2#415051050?pid=886812e65&amp;color=0,0,0&amp;vtp=1&amp;bbb=1&amp;hb=1"/>
          <p:cNvSpPr/>
          <p:nvPr/>
        </p:nvSpPr>
        <p:spPr>
          <a:xfrm>
            <a:off x="576072" y="1738249"/>
            <a:ext cx="11036808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Xuhua,a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scientist,died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February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6th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,2025.But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Guangdong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1926.When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knowledge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stronger.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1_2#415051050?pid=886812e65&amp;color=0,0,0&amp;vtp=1&amp;bbb=1&amp;hb=1"/>
          <p:cNvSpPr/>
          <p:nvPr/>
        </p:nvSpPr>
        <p:spPr>
          <a:xfrm>
            <a:off x="576072" y="972001"/>
            <a:ext cx="11036808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1950s,China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nuclear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submarine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核潜艇).It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secret,they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outside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families.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1_2#415051050?pid=886812e65&amp;color=0,0,0&amp;vtp=1&amp;bbb=1&amp;hb=1"/>
          <p:cNvSpPr/>
          <p:nvPr/>
        </p:nvSpPr>
        <p:spPr>
          <a:xfrm>
            <a:off x="576072" y="972000"/>
            <a:ext cx="11036808" cy="50891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foreign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experts’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(专家的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abacuses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(算盘)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submarine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underwater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tests,they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succeeded.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1970s,China’s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nuclear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submarine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kept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submarines.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2019,he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received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Republic”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difficulties.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#1.5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0_1#ebd887776?pid=415051050&amp;color=0,0,0&amp;vtp=1&amp;bt=1&amp;bbb=1&amp;hltap=1"/>
          <p:cNvSpPr/>
          <p:nvPr/>
        </p:nvSpPr>
        <p:spPr>
          <a:xfrm>
            <a:off x="576072" y="1078992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Xuhua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BD.52_1#c52ebdcc9?pid=415051050&amp;color=0,0,0&amp;vtp=1&amp;bbb=1&amp;hltap=1"/>
          <p:cNvSpPr/>
          <p:nvPr/>
        </p:nvSpPr>
        <p:spPr>
          <a:xfrm>
            <a:off x="576072" y="2432304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Xuhua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BD.54_1#fcfc6a8d9?pid=415051050&amp;color=0,0,0&amp;vtp=1&amp;bbb=1&amp;hb=1&amp;hltap=1"/>
          <p:cNvSpPr/>
          <p:nvPr/>
        </p:nvSpPr>
        <p:spPr>
          <a:xfrm>
            <a:off x="576072" y="3774694"/>
            <a:ext cx="11036808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nuclear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submarine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QB_5_AN.51_1#ebd887776?pid=415051050&amp;color=0,0,0&amp;vtp=1&amp;bt=1&amp;bbb=1&amp;hla=1"/>
          <p:cNvSpPr/>
          <p:nvPr/>
        </p:nvSpPr>
        <p:spPr>
          <a:xfrm>
            <a:off x="576072" y="1706372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February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6th,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2025.</a:t>
            </a:r>
            <a:endParaRPr lang="en-US" altLang="zh-CN" sz="2800" dirty="0"/>
          </a:p>
        </p:txBody>
      </p:sp>
      <p:sp>
        <p:nvSpPr>
          <p:cNvPr id="6" name="QB_5_AN.53_1#c52ebdcc9?pid=415051050&amp;color=0,0,0&amp;vtp=1&amp;bbb=1&amp;hla=1"/>
          <p:cNvSpPr/>
          <p:nvPr/>
        </p:nvSpPr>
        <p:spPr>
          <a:xfrm>
            <a:off x="576072" y="305968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Guangdong.</a:t>
            </a:r>
            <a:endParaRPr lang="en-US" altLang="zh-CN" sz="2800" dirty="0"/>
          </a:p>
        </p:txBody>
      </p:sp>
      <p:sp>
        <p:nvSpPr>
          <p:cNvPr id="7" name="QB_5_AN.55_1#fcfc6a8d9?pid=415051050&amp;color=0,0,0&amp;vtp=1&amp;bbb=1&amp;hb=1&amp;hla=1"/>
          <p:cNvSpPr/>
          <p:nvPr/>
        </p:nvSpPr>
        <p:spPr>
          <a:xfrm>
            <a:off x="576072" y="5042155"/>
            <a:ext cx="11036808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题型解读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26987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TI XING JIE DU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01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8" name="文本框 7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1" name="文本框 10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32" name="文本框 31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2" name="文本框 11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0_1#960987bd1?pid=415051050&amp;color=0,0,0&amp;vtp=1&amp;bt=1&amp;bbb=1&amp;hb=1&amp;hltap=1"/>
          <p:cNvSpPr/>
          <p:nvPr/>
        </p:nvSpPr>
        <p:spPr>
          <a:xfrm>
            <a:off x="576072" y="1078992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Xuhua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nuclear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submarine?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BD.52_1#064212b89?pid=415051050&amp;color=0,0,0&amp;vtp=1&amp;bbb=1&amp;hb=1&amp;hltap=1"/>
          <p:cNvSpPr/>
          <p:nvPr/>
        </p:nvSpPr>
        <p:spPr>
          <a:xfrm>
            <a:off x="576072" y="3067304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Xuhua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51_1#960987bd1?pid=415051050&amp;color=0,0,0&amp;vtp=1&amp;bt=1&amp;bbb=1&amp;hb=1&amp;hla=1"/>
          <p:cNvSpPr/>
          <p:nvPr/>
        </p:nvSpPr>
        <p:spPr>
          <a:xfrm>
            <a:off x="576072" y="2346452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didn’t.</a:t>
            </a:r>
            <a:endParaRPr lang="en-US" altLang="zh-CN" sz="2800" dirty="0"/>
          </a:p>
        </p:txBody>
      </p:sp>
      <p:sp>
        <p:nvSpPr>
          <p:cNvPr id="5" name="QB_5_AN.53_1#064212b89?pid=415051050&amp;color=0,0,0&amp;vtp=1&amp;bbb=1&amp;hb=1&amp;hla=1"/>
          <p:cNvSpPr/>
          <p:nvPr/>
        </p:nvSpPr>
        <p:spPr>
          <a:xfrm>
            <a:off x="576072" y="43347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afraid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difficulties.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7_1#467b660c2?pid=886812e65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(四)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连云港二模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37_1#467b660c2?pid=886812e65&amp;color=0,0,0&amp;tib=255,255,255&amp;iip=7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27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37_2#467b660c2?pid=886812e65&amp;color=0,0,0&amp;vtp=1&amp;bbb=1&amp;hb=1"/>
          <p:cNvSpPr/>
          <p:nvPr/>
        </p:nvSpPr>
        <p:spPr>
          <a:xfrm>
            <a:off x="576072" y="1738249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comes,Siberian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cranes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migrate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northeast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Siberia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Russia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Poyang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Jiangxi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Province,China.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percent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However,climate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endangered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habitats.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Poyang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floods,while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droughts.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cranes’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habitat,”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Qian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Fawen,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7_2#467b660c2?pid=886812e65&amp;color=0,0,0&amp;vtp=1&amp;bbb=1&amp;hb=1"/>
          <p:cNvSpPr/>
          <p:nvPr/>
        </p:nvSpPr>
        <p:spPr>
          <a:xfrm>
            <a:off x="576072" y="972001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China,said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Daily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government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70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hectares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Nanchang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cranes.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years,according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Qian.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years,China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migratory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Recently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,1,140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7_2#467b660c2?pid=886812e65&amp;color=0,0,0&amp;vtp=1&amp;bbb=1&amp;hb=1"/>
          <p:cNvSpPr/>
          <p:nvPr/>
        </p:nvSpPr>
        <p:spPr>
          <a:xfrm>
            <a:off x="576072" y="972000"/>
            <a:ext cx="11036808" cy="56320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breeding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(繁殖)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grounds,wintering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migratory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wetlands.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,preventing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floods,and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biodiversity.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wetlands,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Wetlands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Protection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introduced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1,2022.It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wetlands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activities,including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wastewater.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efforts,China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reported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wetlands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December,Shanghai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Chongming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Dongtan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Reserve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recorded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2,900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tundra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swans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2021.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#1.1.4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0_1#3a6f46e24?pid=467b660c2&amp;color=0,0,0&amp;vtp=1&amp;bt=1&amp;bbb=1&amp;hltap=1"/>
          <p:cNvSpPr/>
          <p:nvPr/>
        </p:nvSpPr>
        <p:spPr>
          <a:xfrm>
            <a:off x="576072" y="1078992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endangered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habitats?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BD.52_1#f8b964a09?pid=467b660c2&amp;color=0,0,0&amp;vtp=1&amp;bbb=1&amp;hltap=1"/>
          <p:cNvSpPr/>
          <p:nvPr/>
        </p:nvSpPr>
        <p:spPr>
          <a:xfrm>
            <a:off x="576072" y="2432304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government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hectares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roots?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BD.54_1#81f623860?pid=467b660c2&amp;color=0,0,0&amp;vtp=1&amp;bbb=1&amp;hltap=1"/>
          <p:cNvSpPr/>
          <p:nvPr/>
        </p:nvSpPr>
        <p:spPr>
          <a:xfrm>
            <a:off x="576072" y="3774694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breeding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grounds?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QB_5_AN.51_1#3a6f46e24?pid=467b660c2&amp;color=0,0,0&amp;vtp=1&amp;bt=1&amp;bbb=1&amp;hla=1"/>
          <p:cNvSpPr/>
          <p:nvPr/>
        </p:nvSpPr>
        <p:spPr>
          <a:xfrm>
            <a:off x="576072" y="1706372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Climate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change.</a:t>
            </a:r>
            <a:endParaRPr lang="en-US" altLang="zh-CN" sz="2800" dirty="0"/>
          </a:p>
        </p:txBody>
      </p:sp>
      <p:sp>
        <p:nvSpPr>
          <p:cNvPr id="6" name="QB_5_AN.53_1#f8b964a09?pid=467b660c2&amp;color=0,0,0&amp;vtp=1&amp;bbb=1&amp;hla=1"/>
          <p:cNvSpPr/>
          <p:nvPr/>
        </p:nvSpPr>
        <p:spPr>
          <a:xfrm>
            <a:off x="576072" y="305968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Nanchang.</a:t>
            </a:r>
            <a:endParaRPr lang="en-US" altLang="zh-CN" sz="2800" dirty="0"/>
          </a:p>
        </p:txBody>
      </p:sp>
      <p:sp>
        <p:nvSpPr>
          <p:cNvPr id="7" name="QB_5_AN.55_1#81f623860?pid=467b660c2&amp;color=0,0,0&amp;vtp=1&amp;bbb=1&amp;hla=1"/>
          <p:cNvSpPr/>
          <p:nvPr/>
        </p:nvSpPr>
        <p:spPr>
          <a:xfrm>
            <a:off x="576072" y="440207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1,140.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0_1#dfeb0fb51?pid=467b660c2&amp;color=0,0,0&amp;vtp=1&amp;bt=1&amp;bbb=1&amp;hltap=1"/>
          <p:cNvSpPr/>
          <p:nvPr/>
        </p:nvSpPr>
        <p:spPr>
          <a:xfrm>
            <a:off x="576072" y="1078992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Wetlands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Protection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introduced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1,2022?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BD.52_1#05ab33733?pid=467b660c2&amp;color=0,0,0&amp;vtp=1&amp;bbb=1&amp;hltap=1"/>
          <p:cNvSpPr/>
          <p:nvPr/>
        </p:nvSpPr>
        <p:spPr>
          <a:xfrm>
            <a:off x="576072" y="2432304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migratory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51_1#dfeb0fb51?pid=467b660c2&amp;color=0,0,0&amp;vtp=1&amp;bt=1&amp;bbb=1&amp;hla=1"/>
          <p:cNvSpPr/>
          <p:nvPr/>
        </p:nvSpPr>
        <p:spPr>
          <a:xfrm>
            <a:off x="576072" y="1706372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wetlands.</a:t>
            </a:r>
            <a:endParaRPr lang="en-US" altLang="zh-CN" sz="2800" dirty="0"/>
          </a:p>
        </p:txBody>
      </p:sp>
      <p:sp>
        <p:nvSpPr>
          <p:cNvPr id="5" name="QB_5_AN.53_1#05ab33733?pid=467b660c2&amp;color=0,0,0&amp;vtp=1&amp;bbb=1&amp;hla=1"/>
          <p:cNvSpPr/>
          <p:nvPr/>
        </p:nvSpPr>
        <p:spPr>
          <a:xfrm>
            <a:off x="576072" y="305968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供参考)It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meaningful.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3_1#b75525531?pid=886812e65&amp;color=0,0,0&amp;vtp=1&amp;bt=1&amp;bbb=1"/>
          <p:cNvSpPr/>
          <p:nvPr/>
        </p:nvSpPr>
        <p:spPr>
          <a:xfrm>
            <a:off x="576072" y="1078992"/>
            <a:ext cx="11036808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(五)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邯郸三模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.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QM_4_BD.43_1#b75525531?pid=886812e65&amp;color=0,0,0&amp;tib=255,255,255&amp;iip=8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6651" y="1216660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4_BD.43_2#b75525531?pid=886812e65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2039" y="1770127"/>
            <a:ext cx="1744877" cy="189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4_BD.43_3#b75525531?pid=886812e65&amp;color=0,0,0&amp;vtp=1&amp;bbb=1&amp;hb=1"/>
          <p:cNvSpPr/>
          <p:nvPr/>
        </p:nvSpPr>
        <p:spPr>
          <a:xfrm>
            <a:off x="576072" y="3802806"/>
            <a:ext cx="11036808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appliances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(电器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plugged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(插入电源)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habit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plugs!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3_3#b75525531?pid=886812e65&amp;color=0,0,0&amp;vtp=1&amp;bbb=1&amp;hb=1"/>
          <p:cNvSpPr/>
          <p:nvPr/>
        </p:nvSpPr>
        <p:spPr>
          <a:xfrm>
            <a:off x="576072" y="972001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plug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connect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socket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appliance,like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TV,a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computer,or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use,with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control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plugged-in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appliances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anywhere.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plugs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detect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appliance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connected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3_3#b75525531?pid=886812e65&amp;color=0,0,0&amp;vtp=1&amp;bbb=1&amp;hb=1"/>
          <p:cNvSpPr/>
          <p:nvPr/>
        </p:nvSpPr>
        <p:spPr>
          <a:xfrm>
            <a:off x="576072" y="972001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box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plugged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plug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power,so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plugs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electricity.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studies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10%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plugs.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reduces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electricity,which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3_3#b75525531?pid=886812e65&amp;color=0,0,0&amp;vtp=1&amp;bbb=1&amp;hb=1"/>
          <p:cNvSpPr/>
          <p:nvPr/>
        </p:nvSpPr>
        <p:spPr>
          <a:xfrm>
            <a:off x="576072" y="97200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plugs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expensive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normal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(稳定的)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connection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Wi-Fi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poor,they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word,smart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plugs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useful.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energy-efficient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(高能效的).Using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plugs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towards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#1.7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b8be97d2?pid=24e1f7389&amp;color=0,0,0&amp;vtp=1&amp;bt=1&amp;bbb=1&amp;hb=1"/>
          <p:cNvSpPr/>
          <p:nvPr/>
        </p:nvSpPr>
        <p:spPr>
          <a:xfrm>
            <a:off x="576072" y="1005840"/>
            <a:ext cx="11036808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任务型阅读呈现形式多样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，要求考生在阅读理解的基础上完成相关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。回答问题是任务型阅读的主要类型之一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，考生需要在阅读一段材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料后按要求回答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5个问题。回答问题设题形式灵活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，大部分是特殊疑问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，主要考查时间、地点、人物、主题、事件、方式、原因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、目的和数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；部分地区的最后一个问题是开放性题目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，往往需要概括文章的主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旨要义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，或表达自己对文章的思考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。回答问题要求考生根据文章内容进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行推理和总结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，并结合自己的已有知识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，用正确的语法和通顺的语言进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行解答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0_1#63cf3afbf?pid=b75525531&amp;color=0,0,0&amp;vtp=1&amp;bt=1&amp;bbb=1&amp;hltap=1"/>
          <p:cNvSpPr/>
          <p:nvPr/>
        </p:nvSpPr>
        <p:spPr>
          <a:xfrm>
            <a:off x="576072" y="1078992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control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plug?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BD.52_1#29c3fae71?pid=b75525531&amp;color=0,0,0&amp;vtp=1&amp;bbb=1&amp;hb=1&amp;hltap=1"/>
          <p:cNvSpPr/>
          <p:nvPr/>
        </p:nvSpPr>
        <p:spPr>
          <a:xfrm>
            <a:off x="576072" y="2432304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plug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appliance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plugged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BD.54_1#3b85dcd88?pid=b75525531&amp;color=0,0,0&amp;vtp=1&amp;bbb=1&amp;hb=1&amp;hltap=1"/>
          <p:cNvSpPr/>
          <p:nvPr/>
        </p:nvSpPr>
        <p:spPr>
          <a:xfrm>
            <a:off x="576072" y="4422394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plugs?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QB_5_AN.51_1#63cf3afbf?pid=b75525531&amp;color=0,0,0&amp;vtp=1&amp;bt=1&amp;bbb=1&amp;hla=1"/>
          <p:cNvSpPr/>
          <p:nvPr/>
        </p:nvSpPr>
        <p:spPr>
          <a:xfrm>
            <a:off x="576072" y="1706372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phone.</a:t>
            </a:r>
            <a:endParaRPr lang="en-US" altLang="zh-CN" sz="2800" dirty="0"/>
          </a:p>
        </p:txBody>
      </p:sp>
      <p:sp>
        <p:nvSpPr>
          <p:cNvPr id="6" name="QB_5_AN.53_1#29c3fae71?pid=b75525531&amp;color=0,0,0&amp;vtp=1&amp;bbb=1&amp;hb=1&amp;hla=1"/>
          <p:cNvSpPr/>
          <p:nvPr/>
        </p:nvSpPr>
        <p:spPr>
          <a:xfrm>
            <a:off x="576072" y="36997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power.</a:t>
            </a:r>
            <a:endParaRPr lang="en-US" altLang="zh-CN" sz="2800" dirty="0"/>
          </a:p>
        </p:txBody>
      </p:sp>
      <p:sp>
        <p:nvSpPr>
          <p:cNvPr id="7" name="QB_5_AN.55_1#3b85dcd88?pid=b75525531&amp;color=0,0,0&amp;vtp=1&amp;bbb=1&amp;hb=1&amp;hla=1"/>
          <p:cNvSpPr/>
          <p:nvPr/>
        </p:nvSpPr>
        <p:spPr>
          <a:xfrm>
            <a:off x="576072" y="568985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10%.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4_1#a8eaf5d83?pid=b75525531&amp;color=0,0,0&amp;vtp=1&amp;bt=1&amp;bbb=1&amp;hb=1&amp;hltap=1"/>
          <p:cNvSpPr/>
          <p:nvPr/>
        </p:nvSpPr>
        <p:spPr>
          <a:xfrm>
            <a:off x="576072" y="1078992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plugs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have?(写出一个答案即可)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BD.56_1#c3458e06d?pid=b75525531&amp;color=0,0,0&amp;vtp=1&amp;bbb=1&amp;hb=1&amp;hltap=1"/>
          <p:cNvSpPr/>
          <p:nvPr/>
        </p:nvSpPr>
        <p:spPr>
          <a:xfrm>
            <a:off x="576072" y="3065399"/>
            <a:ext cx="11036808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plugs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55_1#a8eaf5d83?pid=b75525531&amp;color=0,0,0&amp;vtp=1&amp;bt=1&amp;bbb=1&amp;hb=1&amp;hla=1"/>
          <p:cNvSpPr/>
          <p:nvPr/>
        </p:nvSpPr>
        <p:spPr>
          <a:xfrm>
            <a:off x="576072" y="1706372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expensive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normal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ones./They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stable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Internet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connection.</a:t>
            </a:r>
            <a:endParaRPr lang="en-US" altLang="zh-CN" sz="2800" dirty="0"/>
          </a:p>
        </p:txBody>
      </p:sp>
      <p:sp>
        <p:nvSpPr>
          <p:cNvPr id="5" name="QB_5_AN.57_1#c3458e06d?pid=b75525531&amp;color=0,0,0&amp;vtp=1&amp;bbb=1&amp;hb=1&amp;hla=1"/>
          <p:cNvSpPr/>
          <p:nvPr/>
        </p:nvSpPr>
        <p:spPr>
          <a:xfrm>
            <a:off x="576072" y="4332859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供参考)Yes,I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plugs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money,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解题指导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26987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JIE TI ZHI DAO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02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19" name="文本框 18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20" name="文本框 19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21" name="文本框 20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22" name="文本框 21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b0cffc015?pid=6a278d83d&amp;color=0,0,0&amp;vtp=1&amp;bt=1&amp;bbb=1&amp;hb=1"/>
          <p:cNvSpPr/>
          <p:nvPr/>
        </p:nvSpPr>
        <p:spPr>
          <a:xfrm>
            <a:off x="576072" y="1005840"/>
            <a:ext cx="1103680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1.略读文章，理解文章主旨大意，捕捉基本信息。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.提取问题题干关键词，然后再读文章，带着问题找答案。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.仔细阅读与问题有关的词汇、句子及段落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，找出相应信息并加以分析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和归纳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，从而得出答案。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.认真书写答案，并检查答案是否存在错误：人称转换、动词时态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、名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词单复数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、大小写、单词拼写等(部分地区还需要关注词数要求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)，以及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有无多余信息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真题实练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30581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ZHEN TI SHI LIAN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03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5" name="文本框 14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6" name="文本框 15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7" name="文本框 16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_1#d365c5687?pid=d0fc1e3bd&amp;color=0,0,0&amp;vtp=1&amp;bt=1&amp;bbb=1"/>
          <p:cNvSpPr/>
          <p:nvPr/>
        </p:nvSpPr>
        <p:spPr>
          <a:xfrm>
            <a:off x="576072" y="1078992"/>
            <a:ext cx="11036808" cy="6248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(一)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资阳中考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1_1#d365c5687?pid=d0fc1e3bd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201516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_2#d365c5687?pid=d0fc1e3bd&amp;color=0,0,0&amp;vtp=1&amp;bbb=1&amp;hb=1"/>
          <p:cNvSpPr/>
          <p:nvPr/>
        </p:nvSpPr>
        <p:spPr>
          <a:xfrm>
            <a:off x="576072" y="1700149"/>
            <a:ext cx="11036808" cy="4784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Pu’er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Yunnan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Pu’er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Pu’er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capital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China?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conditions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result,it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1892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Frenchman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(种子)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1988,coffee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Pu’er.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industry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0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1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2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3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4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5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6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7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8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9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2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20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3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4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5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6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7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8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9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18889</Words>
  <Application>WPS 演示</Application>
  <PresentationFormat>宽屏</PresentationFormat>
  <Paragraphs>640</Paragraphs>
  <Slides>52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79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微软雅黑</vt:lpstr>
      <vt:lpstr>Aa楷体</vt:lpstr>
      <vt:lpstr>字魂105号-简雅黑</vt:lpstr>
      <vt:lpstr>Calibri</vt:lpstr>
      <vt:lpstr>Arial Unicode MS</vt:lpstr>
      <vt:lpstr>等线 Light</vt:lpstr>
      <vt:lpstr>Calibri Light</vt:lpstr>
      <vt:lpstr>等线</vt:lpstr>
      <vt:lpstr>宋体</vt:lpstr>
      <vt:lpstr>Times New Roman</vt:lpstr>
      <vt:lpstr>楷体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66</cp:revision>
  <dcterms:created xsi:type="dcterms:W3CDTF">2026-02-02T06:00:00Z</dcterms:created>
  <dcterms:modified xsi:type="dcterms:W3CDTF">2026-02-28T11:14:01Z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