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1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88" r:id="rId3"/>
    <p:sldId id="257" r:id="rId5"/>
    <p:sldId id="289" r:id="rId6"/>
    <p:sldId id="290" r:id="rId7"/>
    <p:sldId id="305" r:id="rId8"/>
    <p:sldId id="302" r:id="rId9"/>
    <p:sldId id="306" r:id="rId10"/>
    <p:sldId id="307" r:id="rId11"/>
    <p:sldId id="308" r:id="rId12"/>
    <p:sldId id="303" r:id="rId13"/>
    <p:sldId id="309" r:id="rId14"/>
    <p:sldId id="310" r:id="rId15"/>
    <p:sldId id="311" r:id="rId16"/>
    <p:sldId id="312" r:id="rId17"/>
    <p:sldId id="313" r:id="rId18"/>
    <p:sldId id="314" r:id="rId19"/>
    <p:sldId id="315" r:id="rId20"/>
    <p:sldId id="316" r:id="rId21"/>
    <p:sldId id="317" r:id="rId22"/>
    <p:sldId id="318" r:id="rId23"/>
    <p:sldId id="319" r:id="rId24"/>
    <p:sldId id="320" r:id="rId25"/>
    <p:sldId id="321" r:id="rId26"/>
    <p:sldId id="322" r:id="rId27"/>
    <p:sldId id="323" r:id="rId28"/>
    <p:sldId id="304" r:id="rId29"/>
    <p:sldId id="324" r:id="rId30"/>
    <p:sldId id="325" r:id="rId31"/>
    <p:sldId id="326" r:id="rId32"/>
    <p:sldId id="327" r:id="rId33"/>
    <p:sldId id="328" r:id="rId34"/>
    <p:sldId id="329" r:id="rId35"/>
    <p:sldId id="330" r:id="rId36"/>
    <p:sldId id="331" r:id="rId37"/>
    <p:sldId id="332" r:id="rId38"/>
    <p:sldId id="333" r:id="rId39"/>
    <p:sldId id="334" r:id="rId40"/>
    <p:sldId id="335" r:id="rId41"/>
    <p:sldId id="336" r:id="rId42"/>
    <p:sldId id="337" r:id="rId43"/>
    <p:sldId id="338" r:id="rId44"/>
    <p:sldId id="339" r:id="rId45"/>
    <p:sldId id="340" r:id="rId46"/>
    <p:sldId id="341" r:id="rId47"/>
    <p:sldId id="342" r:id="rId48"/>
    <p:sldId id="343" r:id="rId49"/>
    <p:sldId id="344" r:id="rId50"/>
    <p:sldId id="345" r:id="rId51"/>
    <p:sldId id="346" r:id="rId52"/>
    <p:sldId id="299" r:id="rId5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66" d="100"/>
          <a:sy n="66" d="100"/>
        </p:scale>
        <p:origin x="168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A3AD2-DA6D-4BFD-873C-F225C0FFF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A3AD2-DA6D-4BFD-873C-F225C0FFF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42496c6a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b1fc709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题型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解读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b9106707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解题指导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真题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实练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559CDF1-F7F4-4849-9F7C-E4FF7B65C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DAC4C41-5DAE-4AB1-ACF0-889192094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559CDF1-F7F4-4849-9F7C-E4FF7B65C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DAC4C41-5DAE-4AB1-ACF0-889192094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尾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4" y="-15199"/>
            <a:ext cx="12202276" cy="6893071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/>
        </p:nvSpPr>
        <p:spPr>
          <a:xfrm>
            <a:off x="982792" y="5877272"/>
            <a:ext cx="7057887" cy="521970"/>
          </a:xfrm>
          <a:prstGeom prst="rect">
            <a:avLst/>
          </a:prstGeom>
          <a:solidFill>
            <a:srgbClr val="FFD966"/>
          </a:solidFill>
        </p:spPr>
        <p:txBody>
          <a:bodyPr wrap="square" rtlCol="0">
            <a:spAutoFit/>
          </a:bodyPr>
          <a:lstStyle/>
          <a:p>
            <a:pPr algn="ctr"/>
            <a:endParaRPr lang="zh-CN" altLang="en-US" sz="2800" b="1" kern="100" dirty="0">
              <a:solidFill>
                <a:srgbClr val="FF0000"/>
              </a:solidFill>
              <a:cs typeface="Times New Roman" panose="020206030504050203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9eb2c7d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题型解读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970a7349434d8792d8d0c97#tid=6978334d362c635c233fefd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ed10a8c5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解题指导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23508df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真题实练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53ab2cc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6080760"/>
            <a:ext cx="6839712" cy="100584"/>
          </a:xfrm>
          <a:prstGeom prst="rect">
            <a:avLst/>
          </a:prstGeom>
          <a:solidFill>
            <a:srgbClr val="ED9403"/>
          </a:solidFill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课后练习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1300dcf9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考点解读</a:t>
            </a:r>
            <a:endParaRPr lang="en-US" altLang="zh-CN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d67d032f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中考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链接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3" Type="http://schemas.openxmlformats.org/officeDocument/2006/relationships/theme" Target="../theme/theme1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5.xml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slide" Target="slide4.xml"/><Relationship Id="rId5" Type="http://schemas.openxmlformats.org/officeDocument/2006/relationships/slide" Target="slide26.xml"/><Relationship Id="rId4" Type="http://schemas.openxmlformats.org/officeDocument/2006/relationships/slide" Target="slide10.xml"/><Relationship Id="rId3" Type="http://schemas.openxmlformats.org/officeDocument/2006/relationships/slide" Target="slide6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16.jpeg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17.jpeg"/><Relationship Id="rId1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1.xml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slide" Target="slide4.xml"/><Relationship Id="rId5" Type="http://schemas.openxmlformats.org/officeDocument/2006/relationships/slide" Target="slide26.xml"/><Relationship Id="rId4" Type="http://schemas.openxmlformats.org/officeDocument/2006/relationships/slide" Target="slide10.xml"/><Relationship Id="rId3" Type="http://schemas.openxmlformats.org/officeDocument/2006/relationships/slide" Target="slide6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8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slide" Target="slide6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5" Type="http://schemas.openxmlformats.org/officeDocument/2006/relationships/slideLayout" Target="../slideLayouts/slideLayout16.xml"/><Relationship Id="rId24" Type="http://schemas.openxmlformats.org/officeDocument/2006/relationships/tags" Target="../tags/tag20.xml"/><Relationship Id="rId23" Type="http://schemas.openxmlformats.org/officeDocument/2006/relationships/tags" Target="../tags/tag19.xml"/><Relationship Id="rId22" Type="http://schemas.openxmlformats.org/officeDocument/2006/relationships/tags" Target="../tags/tag18.xml"/><Relationship Id="rId21" Type="http://schemas.openxmlformats.org/officeDocument/2006/relationships/tags" Target="../tags/tag17.xml"/><Relationship Id="rId20" Type="http://schemas.openxmlformats.org/officeDocument/2006/relationships/slide" Target="slide26.xml"/><Relationship Id="rId2" Type="http://schemas.openxmlformats.org/officeDocument/2006/relationships/slide" Target="slide4.xml"/><Relationship Id="rId19" Type="http://schemas.openxmlformats.org/officeDocument/2006/relationships/tags" Target="../tags/tag16.xml"/><Relationship Id="rId18" Type="http://schemas.openxmlformats.org/officeDocument/2006/relationships/tags" Target="../tags/tag15.xml"/><Relationship Id="rId17" Type="http://schemas.openxmlformats.org/officeDocument/2006/relationships/tags" Target="../tags/tag14.xml"/><Relationship Id="rId16" Type="http://schemas.openxmlformats.org/officeDocument/2006/relationships/tags" Target="../tags/tag13.xml"/><Relationship Id="rId15" Type="http://schemas.openxmlformats.org/officeDocument/2006/relationships/tags" Target="../tags/tag12.xml"/><Relationship Id="rId14" Type="http://schemas.openxmlformats.org/officeDocument/2006/relationships/slide" Target="slide10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4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8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slide" Target="slide4.xml"/><Relationship Id="rId5" Type="http://schemas.openxmlformats.org/officeDocument/2006/relationships/slide" Target="slide26.xml"/><Relationship Id="rId4" Type="http://schemas.openxmlformats.org/officeDocument/2006/relationships/slide" Target="slide10.xml"/><Relationship Id="rId3" Type="http://schemas.openxmlformats.org/officeDocument/2006/relationships/slide" Target="slide6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8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8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5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5.xml"/><Relationship Id="rId5" Type="http://schemas.openxmlformats.org/officeDocument/2006/relationships/slideLayout" Target="../slideLayouts/slideLayout15.xml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slide" Target="slide4.xml"/><Relationship Id="rId5" Type="http://schemas.openxmlformats.org/officeDocument/2006/relationships/slide" Target="slide26.xml"/><Relationship Id="rId4" Type="http://schemas.openxmlformats.org/officeDocument/2006/relationships/slide" Target="slide10.xml"/><Relationship Id="rId3" Type="http://schemas.openxmlformats.org/officeDocument/2006/relationships/slide" Target="slide6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11610" y="-17584"/>
            <a:ext cx="9913543" cy="6875584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2656522 w 4882291"/>
              <a:gd name="connsiteY0-84" fmla="*/ 3536577 h 6875584"/>
              <a:gd name="connsiteX1-85" fmla="*/ 2143573 w 4882291"/>
              <a:gd name="connsiteY1-86" fmla="*/ 0 h 6875584"/>
              <a:gd name="connsiteX2-87" fmla="*/ 4882291 w 4882291"/>
              <a:gd name="connsiteY2-88" fmla="*/ 0 h 6875584"/>
              <a:gd name="connsiteX3-89" fmla="*/ 4882291 w 4882291"/>
              <a:gd name="connsiteY3-90" fmla="*/ 6858000 h 6875584"/>
              <a:gd name="connsiteX4-91" fmla="*/ 121018 w 4882291"/>
              <a:gd name="connsiteY4-92" fmla="*/ 6875584 h 6875584"/>
              <a:gd name="connsiteX5-93" fmla="*/ 2656522 w 4882291"/>
              <a:gd name="connsiteY5-94" fmla="*/ 3536577 h 6875584"/>
              <a:gd name="connsiteX0-95" fmla="*/ 1443699 w 4952408"/>
              <a:gd name="connsiteY0-96" fmla="*/ 3439862 h 6875584"/>
              <a:gd name="connsiteX1-97" fmla="*/ 2213690 w 4952408"/>
              <a:gd name="connsiteY1-98" fmla="*/ 0 h 6875584"/>
              <a:gd name="connsiteX2-99" fmla="*/ 4952408 w 4952408"/>
              <a:gd name="connsiteY2-100" fmla="*/ 0 h 6875584"/>
              <a:gd name="connsiteX3-101" fmla="*/ 4952408 w 4952408"/>
              <a:gd name="connsiteY3-102" fmla="*/ 6858000 h 6875584"/>
              <a:gd name="connsiteX4-103" fmla="*/ 191135 w 4952408"/>
              <a:gd name="connsiteY4-104" fmla="*/ 6875584 h 6875584"/>
              <a:gd name="connsiteX5-105" fmla="*/ 1443699 w 4952408"/>
              <a:gd name="connsiteY5-106" fmla="*/ 3439862 h 6875584"/>
              <a:gd name="connsiteX0-107" fmla="*/ 1355694 w 4961063"/>
              <a:gd name="connsiteY0-108" fmla="*/ 3413485 h 6875584"/>
              <a:gd name="connsiteX1-109" fmla="*/ 2222345 w 4961063"/>
              <a:gd name="connsiteY1-110" fmla="*/ 0 h 6875584"/>
              <a:gd name="connsiteX2-111" fmla="*/ 4961063 w 4961063"/>
              <a:gd name="connsiteY2-112" fmla="*/ 0 h 6875584"/>
              <a:gd name="connsiteX3-113" fmla="*/ 4961063 w 4961063"/>
              <a:gd name="connsiteY3-114" fmla="*/ 6858000 h 6875584"/>
              <a:gd name="connsiteX4-115" fmla="*/ 199790 w 4961063"/>
              <a:gd name="connsiteY4-116" fmla="*/ 6875584 h 6875584"/>
              <a:gd name="connsiteX5-117" fmla="*/ 1355694 w 4961063"/>
              <a:gd name="connsiteY5-118" fmla="*/ 3413485 h 6875584"/>
              <a:gd name="connsiteX0-119" fmla="*/ 1348559 w 4953928"/>
              <a:gd name="connsiteY0-120" fmla="*/ 3413485 h 6875584"/>
              <a:gd name="connsiteX1-121" fmla="*/ 1705548 w 4953928"/>
              <a:gd name="connsiteY1-122" fmla="*/ 0 h 6875584"/>
              <a:gd name="connsiteX2-123" fmla="*/ 4953928 w 4953928"/>
              <a:gd name="connsiteY2-124" fmla="*/ 0 h 6875584"/>
              <a:gd name="connsiteX3-125" fmla="*/ 4953928 w 4953928"/>
              <a:gd name="connsiteY3-126" fmla="*/ 6858000 h 6875584"/>
              <a:gd name="connsiteX4-127" fmla="*/ 192655 w 4953928"/>
              <a:gd name="connsiteY4-128" fmla="*/ 6875584 h 6875584"/>
              <a:gd name="connsiteX5-129" fmla="*/ 1348559 w 4953928"/>
              <a:gd name="connsiteY5-130" fmla="*/ 3413485 h 6875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953928" h="6875584">
                <a:moveTo>
                  <a:pt x="1348559" y="3413485"/>
                </a:moveTo>
                <a:cubicBezTo>
                  <a:pt x="1600708" y="2267554"/>
                  <a:pt x="675680" y="1548654"/>
                  <a:pt x="1705548" y="0"/>
                </a:cubicBezTo>
                <a:lnTo>
                  <a:pt x="4953928" y="0"/>
                </a:lnTo>
                <a:lnTo>
                  <a:pt x="4953928" y="6858000"/>
                </a:lnTo>
                <a:lnTo>
                  <a:pt x="192655" y="6875584"/>
                </a:lnTo>
                <a:cubicBezTo>
                  <a:pt x="-554825" y="4739744"/>
                  <a:pt x="1096410" y="4559416"/>
                  <a:pt x="1348559" y="3413485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38100">
            <a:solidFill>
              <a:srgbClr val="FED400"/>
            </a:solidFill>
          </a:ln>
          <a:effectLst>
            <a:outerShdw blurRad="304800" dist="101600" dir="21540000" sx="99000" sy="99000" algn="ctr" rotWithShape="0">
              <a:schemeClr val="accent2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 flipH="1">
            <a:off x="11610" y="-33927"/>
            <a:ext cx="9664364" cy="685800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526812 w 4855382"/>
              <a:gd name="connsiteY0-84" fmla="*/ 3439862 h 6858000"/>
              <a:gd name="connsiteX1-85" fmla="*/ 2116664 w 4855382"/>
              <a:gd name="connsiteY1-86" fmla="*/ 0 h 6858000"/>
              <a:gd name="connsiteX2-87" fmla="*/ 4855382 w 4855382"/>
              <a:gd name="connsiteY2-88" fmla="*/ 0 h 6858000"/>
              <a:gd name="connsiteX3-89" fmla="*/ 4855382 w 4855382"/>
              <a:gd name="connsiteY3-90" fmla="*/ 6858000 h 6858000"/>
              <a:gd name="connsiteX4-91" fmla="*/ 168801 w 4855382"/>
              <a:gd name="connsiteY4-92" fmla="*/ 6858000 h 6858000"/>
              <a:gd name="connsiteX5-93" fmla="*/ 1526812 w 4855382"/>
              <a:gd name="connsiteY5-94" fmla="*/ 3439862 h 6858000"/>
              <a:gd name="connsiteX0-95" fmla="*/ 1535691 w 4864261"/>
              <a:gd name="connsiteY0-96" fmla="*/ 3439862 h 6858000"/>
              <a:gd name="connsiteX1-97" fmla="*/ 1796021 w 4864261"/>
              <a:gd name="connsiteY1-98" fmla="*/ 26377 h 6858000"/>
              <a:gd name="connsiteX2-99" fmla="*/ 4864261 w 4864261"/>
              <a:gd name="connsiteY2-100" fmla="*/ 0 h 6858000"/>
              <a:gd name="connsiteX3-101" fmla="*/ 4864261 w 4864261"/>
              <a:gd name="connsiteY3-102" fmla="*/ 6858000 h 6858000"/>
              <a:gd name="connsiteX4-103" fmla="*/ 177680 w 4864261"/>
              <a:gd name="connsiteY4-104" fmla="*/ 6858000 h 6858000"/>
              <a:gd name="connsiteX5-105" fmla="*/ 1535691 w 4864261"/>
              <a:gd name="connsiteY5-106" fmla="*/ 3439862 h 6858000"/>
              <a:gd name="connsiteX0-107" fmla="*/ 1462691 w 4870346"/>
              <a:gd name="connsiteY0-108" fmla="*/ 3413485 h 6858000"/>
              <a:gd name="connsiteX1-109" fmla="*/ 1802106 w 4870346"/>
              <a:gd name="connsiteY1-110" fmla="*/ 26377 h 6858000"/>
              <a:gd name="connsiteX2-111" fmla="*/ 4870346 w 4870346"/>
              <a:gd name="connsiteY2-112" fmla="*/ 0 h 6858000"/>
              <a:gd name="connsiteX3-113" fmla="*/ 4870346 w 4870346"/>
              <a:gd name="connsiteY3-114" fmla="*/ 6858000 h 6858000"/>
              <a:gd name="connsiteX4-115" fmla="*/ 183765 w 4870346"/>
              <a:gd name="connsiteY4-116" fmla="*/ 6858000 h 6858000"/>
              <a:gd name="connsiteX5-117" fmla="*/ 1462691 w 4870346"/>
              <a:gd name="connsiteY5-118" fmla="*/ 3413485 h 6858000"/>
              <a:gd name="connsiteX0-119" fmla="*/ 1421755 w 4829410"/>
              <a:gd name="connsiteY0-120" fmla="*/ 3413485 h 6858000"/>
              <a:gd name="connsiteX1-121" fmla="*/ 1761170 w 4829410"/>
              <a:gd name="connsiteY1-122" fmla="*/ 26377 h 6858000"/>
              <a:gd name="connsiteX2-123" fmla="*/ 4829410 w 4829410"/>
              <a:gd name="connsiteY2-124" fmla="*/ 0 h 6858000"/>
              <a:gd name="connsiteX3-125" fmla="*/ 4829410 w 4829410"/>
              <a:gd name="connsiteY3-126" fmla="*/ 6858000 h 6858000"/>
              <a:gd name="connsiteX4-127" fmla="*/ 186765 w 4829410"/>
              <a:gd name="connsiteY4-128" fmla="*/ 6858000 h 6858000"/>
              <a:gd name="connsiteX5-129" fmla="*/ 1421755 w 4829410"/>
              <a:gd name="connsiteY5-130" fmla="*/ 3413485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829410" h="6858000">
                <a:moveTo>
                  <a:pt x="1421755" y="3413485"/>
                </a:moveTo>
                <a:cubicBezTo>
                  <a:pt x="1684156" y="2274881"/>
                  <a:pt x="731302" y="1575031"/>
                  <a:pt x="1761170" y="26377"/>
                </a:cubicBezTo>
                <a:lnTo>
                  <a:pt x="4829410" y="0"/>
                </a:lnTo>
                <a:lnTo>
                  <a:pt x="4829410" y="6858000"/>
                </a:lnTo>
                <a:lnTo>
                  <a:pt x="186765" y="6858000"/>
                </a:lnTo>
                <a:cubicBezTo>
                  <a:pt x="-560715" y="4722160"/>
                  <a:pt x="1159354" y="4552089"/>
                  <a:pt x="1421755" y="3413485"/>
                </a:cubicBezTo>
                <a:close/>
              </a:path>
            </a:pathLst>
          </a:custGeom>
          <a:solidFill>
            <a:srgbClr val="F6D30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1"/>
          <p:cNvSpPr/>
          <p:nvPr/>
        </p:nvSpPr>
        <p:spPr>
          <a:xfrm flipV="1">
            <a:off x="10155032" y="-30057"/>
            <a:ext cx="2075023" cy="690053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907985 w 4133754"/>
              <a:gd name="connsiteY0-84" fmla="*/ 3536577 h 6868633"/>
              <a:gd name="connsiteX1-85" fmla="*/ 1395036 w 4133754"/>
              <a:gd name="connsiteY1-86" fmla="*/ 0 h 6868633"/>
              <a:gd name="connsiteX2-87" fmla="*/ 4133754 w 4133754"/>
              <a:gd name="connsiteY2-88" fmla="*/ 0 h 6868633"/>
              <a:gd name="connsiteX3-89" fmla="*/ 4133754 w 4133754"/>
              <a:gd name="connsiteY3-90" fmla="*/ 6858000 h 6868633"/>
              <a:gd name="connsiteX4-91" fmla="*/ 148922 w 4133754"/>
              <a:gd name="connsiteY4-92" fmla="*/ 6868633 h 6868633"/>
              <a:gd name="connsiteX5-93" fmla="*/ 1907985 w 4133754"/>
              <a:gd name="connsiteY5-94" fmla="*/ 3536577 h 6868633"/>
              <a:gd name="connsiteX0-95" fmla="*/ 2085949 w 4311718"/>
              <a:gd name="connsiteY0-96" fmla="*/ 3557842 h 6889898"/>
              <a:gd name="connsiteX1-97" fmla="*/ 222665 w 4311718"/>
              <a:gd name="connsiteY1-98" fmla="*/ 0 h 6889898"/>
              <a:gd name="connsiteX2-99" fmla="*/ 4311718 w 4311718"/>
              <a:gd name="connsiteY2-100" fmla="*/ 21265 h 6889898"/>
              <a:gd name="connsiteX3-101" fmla="*/ 4311718 w 4311718"/>
              <a:gd name="connsiteY3-102" fmla="*/ 6879265 h 6889898"/>
              <a:gd name="connsiteX4-103" fmla="*/ 326886 w 4311718"/>
              <a:gd name="connsiteY4-104" fmla="*/ 6889898 h 6889898"/>
              <a:gd name="connsiteX5-105" fmla="*/ 2085949 w 4311718"/>
              <a:gd name="connsiteY5-106" fmla="*/ 3557842 h 6889898"/>
              <a:gd name="connsiteX0-107" fmla="*/ 1602803 w 4349567"/>
              <a:gd name="connsiteY0-108" fmla="*/ 3536577 h 6889898"/>
              <a:gd name="connsiteX1-109" fmla="*/ 260514 w 4349567"/>
              <a:gd name="connsiteY1-110" fmla="*/ 0 h 6889898"/>
              <a:gd name="connsiteX2-111" fmla="*/ 4349567 w 4349567"/>
              <a:gd name="connsiteY2-112" fmla="*/ 21265 h 6889898"/>
              <a:gd name="connsiteX3-113" fmla="*/ 4349567 w 4349567"/>
              <a:gd name="connsiteY3-114" fmla="*/ 6879265 h 6889898"/>
              <a:gd name="connsiteX4-115" fmla="*/ 364735 w 4349567"/>
              <a:gd name="connsiteY4-116" fmla="*/ 6889898 h 6889898"/>
              <a:gd name="connsiteX5-117" fmla="*/ 1602803 w 4349567"/>
              <a:gd name="connsiteY5-118" fmla="*/ 3536577 h 6889898"/>
              <a:gd name="connsiteX0-119" fmla="*/ 1610584 w 4357348"/>
              <a:gd name="connsiteY0-120" fmla="*/ 3536577 h 6889898"/>
              <a:gd name="connsiteX1-121" fmla="*/ 268295 w 4357348"/>
              <a:gd name="connsiteY1-122" fmla="*/ 0 h 6889898"/>
              <a:gd name="connsiteX2-123" fmla="*/ 4357348 w 4357348"/>
              <a:gd name="connsiteY2-124" fmla="*/ 21265 h 6889898"/>
              <a:gd name="connsiteX3-125" fmla="*/ 4357348 w 4357348"/>
              <a:gd name="connsiteY3-126" fmla="*/ 6879265 h 6889898"/>
              <a:gd name="connsiteX4-127" fmla="*/ 372516 w 4357348"/>
              <a:gd name="connsiteY4-128" fmla="*/ 6889898 h 6889898"/>
              <a:gd name="connsiteX5-129" fmla="*/ 1610584 w 4357348"/>
              <a:gd name="connsiteY5-130" fmla="*/ 3536577 h 6889898"/>
              <a:gd name="connsiteX0-131" fmla="*/ 1399413 w 4146177"/>
              <a:gd name="connsiteY0-132" fmla="*/ 3536577 h 6889898"/>
              <a:gd name="connsiteX1-133" fmla="*/ 57124 w 4146177"/>
              <a:gd name="connsiteY1-134" fmla="*/ 0 h 6889898"/>
              <a:gd name="connsiteX2-135" fmla="*/ 4146177 w 4146177"/>
              <a:gd name="connsiteY2-136" fmla="*/ 21265 h 6889898"/>
              <a:gd name="connsiteX3-137" fmla="*/ 4146177 w 4146177"/>
              <a:gd name="connsiteY3-138" fmla="*/ 6879265 h 6889898"/>
              <a:gd name="connsiteX4-139" fmla="*/ 161345 w 4146177"/>
              <a:gd name="connsiteY4-140" fmla="*/ 6889898 h 6889898"/>
              <a:gd name="connsiteX5-141" fmla="*/ 1399413 w 4146177"/>
              <a:gd name="connsiteY5-142" fmla="*/ 3536577 h 6889898"/>
              <a:gd name="connsiteX0-143" fmla="*/ 1927080 w 4673844"/>
              <a:gd name="connsiteY0-144" fmla="*/ 3557842 h 6911163"/>
              <a:gd name="connsiteX1-145" fmla="*/ 0 w 4673844"/>
              <a:gd name="connsiteY1-146" fmla="*/ 0 h 6911163"/>
              <a:gd name="connsiteX2-147" fmla="*/ 4673844 w 4673844"/>
              <a:gd name="connsiteY2-148" fmla="*/ 42530 h 6911163"/>
              <a:gd name="connsiteX3-149" fmla="*/ 4673844 w 4673844"/>
              <a:gd name="connsiteY3-150" fmla="*/ 6900530 h 6911163"/>
              <a:gd name="connsiteX4-151" fmla="*/ 689012 w 4673844"/>
              <a:gd name="connsiteY4-152" fmla="*/ 6911163 h 6911163"/>
              <a:gd name="connsiteX5-153" fmla="*/ 1927080 w 4673844"/>
              <a:gd name="connsiteY5-154" fmla="*/ 3557842 h 6911163"/>
              <a:gd name="connsiteX0-155" fmla="*/ 1927080 w 4673844"/>
              <a:gd name="connsiteY0-156" fmla="*/ 3557842 h 6911163"/>
              <a:gd name="connsiteX1-157" fmla="*/ 0 w 4673844"/>
              <a:gd name="connsiteY1-158" fmla="*/ 0 h 6911163"/>
              <a:gd name="connsiteX2-159" fmla="*/ 4673844 w 4673844"/>
              <a:gd name="connsiteY2-160" fmla="*/ 42530 h 6911163"/>
              <a:gd name="connsiteX3-161" fmla="*/ 4673844 w 4673844"/>
              <a:gd name="connsiteY3-162" fmla="*/ 6900530 h 6911163"/>
              <a:gd name="connsiteX4-163" fmla="*/ 689012 w 4673844"/>
              <a:gd name="connsiteY4-164" fmla="*/ 6911163 h 6911163"/>
              <a:gd name="connsiteX5-165" fmla="*/ 1927080 w 4673844"/>
              <a:gd name="connsiteY5-166" fmla="*/ 3557842 h 6911163"/>
              <a:gd name="connsiteX0-167" fmla="*/ 1980243 w 4673844"/>
              <a:gd name="connsiteY0-168" fmla="*/ 3260130 h 6911163"/>
              <a:gd name="connsiteX1-169" fmla="*/ 0 w 4673844"/>
              <a:gd name="connsiteY1-170" fmla="*/ 0 h 6911163"/>
              <a:gd name="connsiteX2-171" fmla="*/ 4673844 w 4673844"/>
              <a:gd name="connsiteY2-172" fmla="*/ 42530 h 6911163"/>
              <a:gd name="connsiteX3-173" fmla="*/ 4673844 w 4673844"/>
              <a:gd name="connsiteY3-174" fmla="*/ 6900530 h 6911163"/>
              <a:gd name="connsiteX4-175" fmla="*/ 689012 w 4673844"/>
              <a:gd name="connsiteY4-176" fmla="*/ 6911163 h 6911163"/>
              <a:gd name="connsiteX5-177" fmla="*/ 1980243 w 4673844"/>
              <a:gd name="connsiteY5-178" fmla="*/ 3260130 h 6911163"/>
              <a:gd name="connsiteX0-179" fmla="*/ 1980243 w 4673844"/>
              <a:gd name="connsiteY0-180" fmla="*/ 3260130 h 6900530"/>
              <a:gd name="connsiteX1-181" fmla="*/ 0 w 4673844"/>
              <a:gd name="connsiteY1-182" fmla="*/ 0 h 6900530"/>
              <a:gd name="connsiteX2-183" fmla="*/ 4673844 w 4673844"/>
              <a:gd name="connsiteY2-184" fmla="*/ 42530 h 6900530"/>
              <a:gd name="connsiteX3-185" fmla="*/ 4673844 w 4673844"/>
              <a:gd name="connsiteY3-186" fmla="*/ 6900530 h 6900530"/>
              <a:gd name="connsiteX4-187" fmla="*/ 136118 w 4673844"/>
              <a:gd name="connsiteY4-188" fmla="*/ 6889897 h 6900530"/>
              <a:gd name="connsiteX5-189" fmla="*/ 1980243 w 4673844"/>
              <a:gd name="connsiteY5-190" fmla="*/ 3260130 h 6900530"/>
              <a:gd name="connsiteX0-191" fmla="*/ 1980243 w 4673844"/>
              <a:gd name="connsiteY0-192" fmla="*/ 3260130 h 6900530"/>
              <a:gd name="connsiteX1-193" fmla="*/ 0 w 4673844"/>
              <a:gd name="connsiteY1-194" fmla="*/ 0 h 6900530"/>
              <a:gd name="connsiteX2-195" fmla="*/ 4673844 w 4673844"/>
              <a:gd name="connsiteY2-196" fmla="*/ 42530 h 6900530"/>
              <a:gd name="connsiteX3-197" fmla="*/ 4673844 w 4673844"/>
              <a:gd name="connsiteY3-198" fmla="*/ 6900530 h 6900530"/>
              <a:gd name="connsiteX4-199" fmla="*/ 136118 w 4673844"/>
              <a:gd name="connsiteY4-200" fmla="*/ 6889897 h 6900530"/>
              <a:gd name="connsiteX5-201" fmla="*/ 1980243 w 4673844"/>
              <a:gd name="connsiteY5-202" fmla="*/ 3260130 h 6900530"/>
              <a:gd name="connsiteX0-203" fmla="*/ 1980243 w 4673844"/>
              <a:gd name="connsiteY0-204" fmla="*/ 3260130 h 6900530"/>
              <a:gd name="connsiteX1-205" fmla="*/ 0 w 4673844"/>
              <a:gd name="connsiteY1-206" fmla="*/ 0 h 6900530"/>
              <a:gd name="connsiteX2-207" fmla="*/ 4673844 w 4673844"/>
              <a:gd name="connsiteY2-208" fmla="*/ 42530 h 6900530"/>
              <a:gd name="connsiteX3-209" fmla="*/ 4673844 w 4673844"/>
              <a:gd name="connsiteY3-210" fmla="*/ 6900530 h 6900530"/>
              <a:gd name="connsiteX4-211" fmla="*/ 136118 w 4673844"/>
              <a:gd name="connsiteY4-212" fmla="*/ 6889897 h 6900530"/>
              <a:gd name="connsiteX5-213" fmla="*/ 1980243 w 4673844"/>
              <a:gd name="connsiteY5-214" fmla="*/ 3260130 h 6900530"/>
              <a:gd name="connsiteX0-215" fmla="*/ 1980243 w 4673844"/>
              <a:gd name="connsiteY0-216" fmla="*/ 3260130 h 6889897"/>
              <a:gd name="connsiteX1-217" fmla="*/ 0 w 4673844"/>
              <a:gd name="connsiteY1-218" fmla="*/ 0 h 6889897"/>
              <a:gd name="connsiteX2-219" fmla="*/ 4673844 w 4673844"/>
              <a:gd name="connsiteY2-220" fmla="*/ 42530 h 6889897"/>
              <a:gd name="connsiteX3-221" fmla="*/ 2107108 w 4673844"/>
              <a:gd name="connsiteY3-222" fmla="*/ 6852404 h 6889897"/>
              <a:gd name="connsiteX4-223" fmla="*/ 136118 w 4673844"/>
              <a:gd name="connsiteY4-224" fmla="*/ 6889897 h 6889897"/>
              <a:gd name="connsiteX5-225" fmla="*/ 1980243 w 4673844"/>
              <a:gd name="connsiteY5-226" fmla="*/ 3260130 h 6889897"/>
              <a:gd name="connsiteX0-227" fmla="*/ 1980243 w 4673844"/>
              <a:gd name="connsiteY0-228" fmla="*/ 3260130 h 6889897"/>
              <a:gd name="connsiteX1-229" fmla="*/ 0 w 4673844"/>
              <a:gd name="connsiteY1-230" fmla="*/ 0 h 6889897"/>
              <a:gd name="connsiteX2-231" fmla="*/ 4673844 w 4673844"/>
              <a:gd name="connsiteY2-232" fmla="*/ 42530 h 6889897"/>
              <a:gd name="connsiteX3-233" fmla="*/ 1722098 w 4673844"/>
              <a:gd name="connsiteY3-234" fmla="*/ 6852404 h 6889897"/>
              <a:gd name="connsiteX4-235" fmla="*/ 136118 w 4673844"/>
              <a:gd name="connsiteY4-236" fmla="*/ 6889897 h 6889897"/>
              <a:gd name="connsiteX5-237" fmla="*/ 1980243 w 4673844"/>
              <a:gd name="connsiteY5-238" fmla="*/ 3260130 h 6889897"/>
              <a:gd name="connsiteX0-239" fmla="*/ 1980243 w 4673844"/>
              <a:gd name="connsiteY0-240" fmla="*/ 3260130 h 6900530"/>
              <a:gd name="connsiteX1-241" fmla="*/ 0 w 4673844"/>
              <a:gd name="connsiteY1-242" fmla="*/ 0 h 6900530"/>
              <a:gd name="connsiteX2-243" fmla="*/ 4673844 w 4673844"/>
              <a:gd name="connsiteY2-244" fmla="*/ 42530 h 6900530"/>
              <a:gd name="connsiteX3-245" fmla="*/ 2010856 w 4673844"/>
              <a:gd name="connsiteY3-246" fmla="*/ 6900530 h 6900530"/>
              <a:gd name="connsiteX4-247" fmla="*/ 136118 w 4673844"/>
              <a:gd name="connsiteY4-248" fmla="*/ 6889897 h 6900530"/>
              <a:gd name="connsiteX5-249" fmla="*/ 1980243 w 4673844"/>
              <a:gd name="connsiteY5-250" fmla="*/ 3260130 h 6900530"/>
              <a:gd name="connsiteX0-251" fmla="*/ 1980243 w 2042938"/>
              <a:gd name="connsiteY0-252" fmla="*/ 3260130 h 6900530"/>
              <a:gd name="connsiteX1-253" fmla="*/ 0 w 2042938"/>
              <a:gd name="connsiteY1-254" fmla="*/ 0 h 6900530"/>
              <a:gd name="connsiteX2-255" fmla="*/ 2042938 w 2042938"/>
              <a:gd name="connsiteY2-256" fmla="*/ 42530 h 6900530"/>
              <a:gd name="connsiteX3-257" fmla="*/ 2010856 w 2042938"/>
              <a:gd name="connsiteY3-258" fmla="*/ 6900530 h 6900530"/>
              <a:gd name="connsiteX4-259" fmla="*/ 136118 w 2042938"/>
              <a:gd name="connsiteY4-260" fmla="*/ 6889897 h 6900530"/>
              <a:gd name="connsiteX5-261" fmla="*/ 1980243 w 2042938"/>
              <a:gd name="connsiteY5-262" fmla="*/ 3260130 h 6900530"/>
              <a:gd name="connsiteX0-263" fmla="*/ 1980243 w 2010856"/>
              <a:gd name="connsiteY0-264" fmla="*/ 3260130 h 6900530"/>
              <a:gd name="connsiteX1-265" fmla="*/ 0 w 2010856"/>
              <a:gd name="connsiteY1-266" fmla="*/ 0 h 6900530"/>
              <a:gd name="connsiteX2-267" fmla="*/ 1978770 w 2010856"/>
              <a:gd name="connsiteY2-268" fmla="*/ 42530 h 6900530"/>
              <a:gd name="connsiteX3-269" fmla="*/ 2010856 w 2010856"/>
              <a:gd name="connsiteY3-270" fmla="*/ 6900530 h 6900530"/>
              <a:gd name="connsiteX4-271" fmla="*/ 136118 w 2010856"/>
              <a:gd name="connsiteY4-272" fmla="*/ 6889897 h 6900530"/>
              <a:gd name="connsiteX5-273" fmla="*/ 1980243 w 2010856"/>
              <a:gd name="connsiteY5-274" fmla="*/ 3260130 h 6900530"/>
              <a:gd name="connsiteX0-275" fmla="*/ 1980243 w 2075023"/>
              <a:gd name="connsiteY0-276" fmla="*/ 3260130 h 6900530"/>
              <a:gd name="connsiteX1-277" fmla="*/ 0 w 2075023"/>
              <a:gd name="connsiteY1-278" fmla="*/ 0 h 6900530"/>
              <a:gd name="connsiteX2-279" fmla="*/ 2075023 w 2075023"/>
              <a:gd name="connsiteY2-280" fmla="*/ 74614 h 6900530"/>
              <a:gd name="connsiteX3-281" fmla="*/ 2010856 w 2075023"/>
              <a:gd name="connsiteY3-282" fmla="*/ 6900530 h 6900530"/>
              <a:gd name="connsiteX4-283" fmla="*/ 136118 w 2075023"/>
              <a:gd name="connsiteY4-284" fmla="*/ 6889897 h 6900530"/>
              <a:gd name="connsiteX5-285" fmla="*/ 1980243 w 2075023"/>
              <a:gd name="connsiteY5-286" fmla="*/ 3260130 h 6900530"/>
              <a:gd name="connsiteX0-287" fmla="*/ 1900033 w 2075023"/>
              <a:gd name="connsiteY0-288" fmla="*/ 3260130 h 6900530"/>
              <a:gd name="connsiteX1-289" fmla="*/ 0 w 2075023"/>
              <a:gd name="connsiteY1-290" fmla="*/ 0 h 6900530"/>
              <a:gd name="connsiteX2-291" fmla="*/ 2075023 w 2075023"/>
              <a:gd name="connsiteY2-292" fmla="*/ 74614 h 6900530"/>
              <a:gd name="connsiteX3-293" fmla="*/ 2010856 w 2075023"/>
              <a:gd name="connsiteY3-294" fmla="*/ 6900530 h 6900530"/>
              <a:gd name="connsiteX4-295" fmla="*/ 136118 w 2075023"/>
              <a:gd name="connsiteY4-296" fmla="*/ 6889897 h 6900530"/>
              <a:gd name="connsiteX5-297" fmla="*/ 1900033 w 2075023"/>
              <a:gd name="connsiteY5-298" fmla="*/ 3260130 h 69005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75023" h="6900530">
                <a:moveTo>
                  <a:pt x="1900033" y="3260130"/>
                </a:moveTo>
                <a:cubicBezTo>
                  <a:pt x="1877347" y="2111814"/>
                  <a:pt x="788300" y="655519"/>
                  <a:pt x="0" y="0"/>
                </a:cubicBezTo>
                <a:lnTo>
                  <a:pt x="2075023" y="74614"/>
                </a:lnTo>
                <a:lnTo>
                  <a:pt x="2010856" y="6900530"/>
                </a:lnTo>
                <a:lnTo>
                  <a:pt x="136118" y="6889897"/>
                </a:lnTo>
                <a:cubicBezTo>
                  <a:pt x="1451353" y="5466439"/>
                  <a:pt x="1922719" y="4408446"/>
                  <a:pt x="1900033" y="3260130"/>
                </a:cubicBezTo>
                <a:close/>
              </a:path>
            </a:pathLst>
          </a:custGeom>
          <a:solidFill>
            <a:srgbClr val="F9DF4C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732155"/>
            <a:ext cx="4011930" cy="39084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97465" y="1593734"/>
            <a:ext cx="4469793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7200" kern="1800" spc="300" dirty="0">
                <a:solidFill>
                  <a:sysClr val="windowText" lastClr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中考解读</a:t>
            </a:r>
            <a:endParaRPr lang="en-US" altLang="zh-CN" sz="7200" kern="1800" spc="300" dirty="0">
              <a:solidFill>
                <a:sysClr val="windowText" lastClr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50567" y="3794501"/>
            <a:ext cx="1207707" cy="98402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sp>
        <p:nvSpPr>
          <p:cNvPr id="8" name="矩形: 圆角 17"/>
          <p:cNvSpPr/>
          <p:nvPr/>
        </p:nvSpPr>
        <p:spPr>
          <a:xfrm>
            <a:off x="1166484" y="4303733"/>
            <a:ext cx="2116697" cy="39193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534" y="4342510"/>
            <a:ext cx="1620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rPr>
              <a:t>科目：英语</a:t>
            </a:r>
            <a:endParaRPr lang="zh-CN" altLang="en-US" sz="1600" dirty="0">
              <a:latin typeface="思源黑体 CN Medium" pitchFamily="34" charset="-122"/>
              <a:ea typeface="思源黑体 CN Medium" pitchFamily="34" charset="-122"/>
              <a:sym typeface="思源黑体 CN Medium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36194" y="4349611"/>
            <a:ext cx="298222" cy="2982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299985" y="4496303"/>
            <a:ext cx="16707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: 圆角 25"/>
          <p:cNvSpPr/>
          <p:nvPr/>
        </p:nvSpPr>
        <p:spPr>
          <a:xfrm>
            <a:off x="1150469" y="518448"/>
            <a:ext cx="1010801" cy="129289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9" name="图形 26" descr="放大镜 轮廓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334" y="265089"/>
            <a:ext cx="399298" cy="399298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1120562" y="6020679"/>
            <a:ext cx="6672672" cy="101248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005442" y="5667424"/>
            <a:ext cx="22247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latin typeface="思源黑体 CN Medium" pitchFamily="34" charset="-122"/>
                <a:ea typeface="思源黑体 CN Medium" pitchFamily="34" charset="-122"/>
              </a:rPr>
              <a:t>中考解读</a:t>
            </a:r>
            <a:r>
              <a:rPr lang="en-US" altLang="zh-CN" sz="1400" dirty="0">
                <a:latin typeface="思源黑体 CN Medium" pitchFamily="34" charset="-122"/>
                <a:ea typeface="思源黑体 CN Medium" pitchFamily="34" charset="-122"/>
              </a:rPr>
              <a:t>·</a:t>
            </a:r>
            <a:r>
              <a:rPr lang="zh-CN" altLang="en-US" sz="1400" dirty="0">
                <a:latin typeface="思源黑体 CN Medium" pitchFamily="34" charset="-122"/>
                <a:ea typeface="思源黑体 CN Medium" pitchFamily="34" charset="-122"/>
              </a:rPr>
              <a:t>解读中考</a:t>
            </a:r>
            <a:endParaRPr lang="zh-CN" altLang="en-US" sz="1400" dirty="0"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036910" y="5652380"/>
            <a:ext cx="48207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dirty="0">
                <a:latin typeface="思源黑体 CN Medium" pitchFamily="34" charset="-122"/>
                <a:ea typeface="思源黑体 CN Medium" pitchFamily="34" charset="-122"/>
              </a:rPr>
              <a:t>ZHONG KAO JIE DU JIE DU ZHONG KAO</a:t>
            </a:r>
            <a:endParaRPr lang="zh-CN" altLang="en-US" sz="1400" dirty="0"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65132" y="2764781"/>
            <a:ext cx="3613499" cy="93871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5500" kern="1800" spc="3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教学课件</a:t>
            </a:r>
            <a:endParaRPr lang="en-US" altLang="zh-CN" sz="5500" kern="1800" spc="3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227231" y="205592"/>
            <a:ext cx="59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英语</a:t>
            </a:r>
            <a:endParaRPr lang="zh-CN" altLang="en-US" sz="14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6" grpId="0" bldLvl="0" animBg="1"/>
      <p:bldP spid="5" grpId="0" bldLvl="0" animBg="1"/>
      <p:bldP spid="7" grpId="0" bldLvl="0" animBg="1"/>
      <p:bldP spid="8" grpId="0" bldLvl="0" animBg="1"/>
      <p:bldP spid="9" grpId="0"/>
      <p:bldP spid="10" grpId="0" bldLvl="0" animBg="1"/>
      <p:bldP spid="28" grpId="0" bldLvl="0" animBg="1"/>
      <p:bldP spid="38" grpId="0" bldLvl="0" animBg="1"/>
      <p:bldP spid="3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水, 食物, 沙滩&#10;&#10;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896815" y="2118946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915566" y="4821117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788566" y="2658577"/>
            <a:ext cx="6852044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真题实练</a:t>
            </a:r>
            <a:endParaRPr lang="zh-CN" altLang="en-US" sz="720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3016" y="3814456"/>
            <a:ext cx="30581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defRPr/>
            </a:pPr>
            <a:r>
              <a:rPr lang="en-US" altLang="zh-CN" sz="2800" b="1" kern="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cs typeface="+mn-ea"/>
                <a:sym typeface="+mn-lt"/>
              </a:rPr>
              <a:t>ZHEN TI SHI LIAN</a:t>
            </a:r>
            <a:endParaRPr lang="en-US" altLang="zh-CN" sz="2800" b="1" kern="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8566" y="731948"/>
            <a:ext cx="150348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03</a:t>
            </a:r>
            <a:endParaRPr lang="zh-CN" altLang="en-US" sz="8000" dirty="0"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pic>
        <p:nvPicPr>
          <p:cNvPr id="2" name="图片 1" descr="徽标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8559" y="5791191"/>
            <a:ext cx="843680" cy="809414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182583" y="352425"/>
            <a:ext cx="4671060" cy="275590"/>
            <a:chOff x="9358" y="555"/>
            <a:chExt cx="7356" cy="434"/>
          </a:xfrm>
        </p:grpSpPr>
        <p:sp>
          <p:nvSpPr>
            <p:cNvPr id="5" name="文本框 4">
              <a:hlinkClick r:id="rId3" action="ppaction://hlinksldjump"/>
            </p:cNvPr>
            <p:cNvSpPr txBox="1"/>
            <p:nvPr/>
          </p:nvSpPr>
          <p:spPr>
            <a:xfrm>
              <a:off x="1139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解题指导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5" name="文本框 14">
              <a:hlinkClick r:id="rId4" action="ppaction://hlinksldjump"/>
            </p:cNvPr>
            <p:cNvSpPr txBox="1"/>
            <p:nvPr/>
          </p:nvSpPr>
          <p:spPr>
            <a:xfrm>
              <a:off x="1342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真题实练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6" name="文本框 15">
              <a:hlinkClick r:id="rId5" action="ppaction://hlinksldjump"/>
            </p:cNvPr>
            <p:cNvSpPr txBox="1"/>
            <p:nvPr/>
          </p:nvSpPr>
          <p:spPr>
            <a:xfrm>
              <a:off x="1546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模拟突破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7" name="文本框 16">
              <a:hlinkClick r:id="rId6" action="ppaction://hlinksldjump"/>
            </p:cNvPr>
            <p:cNvSpPr txBox="1"/>
            <p:nvPr/>
          </p:nvSpPr>
          <p:spPr>
            <a:xfrm>
              <a:off x="935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题型解读</a:t>
              </a:r>
              <a:endParaRPr lang="zh-CN" altLang="en-US" sz="1200" b="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_1#77fffb9b8?vts=1&amp;pid=323508df7&amp;color=0,0,0&amp;vtp=1&amp;bt=1&amp;bbb=1"/>
          <p:cNvSpPr/>
          <p:nvPr/>
        </p:nvSpPr>
        <p:spPr>
          <a:xfrm>
            <a:off x="576072" y="1078992"/>
            <a:ext cx="11036808" cy="555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(一)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.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QM_4_BD.1_1#77fffb9b8?vts=1&amp;pid=323508df7&amp;color=0,0,0&amp;tib=255,255,255&amp;iip=1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6651" y="1216660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graphicFrame>
        <p:nvGraphicFramePr>
          <p:cNvPr id="12" name="QM_4_BD.1_2#77fffb9b8?colgroup=30&amp;vts=1&amp;pid=323508df7&amp;color=0,0,0&amp;vtp=1&amp;bbb=1&amp;hb=1"/>
          <p:cNvGraphicFramePr>
            <a:graphicFrameLocks noGrp="1"/>
          </p:cNvGraphicFramePr>
          <p:nvPr/>
        </p:nvGraphicFramePr>
        <p:xfrm>
          <a:off x="576072" y="1770126"/>
          <a:ext cx="11018520" cy="1113282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113282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after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busy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choose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direct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enjoy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expect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notice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offer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outside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rule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run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QM_4_BD.1_3#77fffb9b8?htil=1&amp;vts=1&amp;pid=323508df7&amp;color=0,0,0&amp;tib=255,255,255&amp;vtp=1&amp;hs=1&amp;hs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22992" y="3042158"/>
            <a:ext cx="1371600" cy="1764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M_4_BD.1_4#77fffb9b8?htil=1&amp;vts=1&amp;pid=323508df7&amp;color=0,0,0&amp;vtp=1&amp;bbb=1&amp;hb=1&amp;hs=1"/>
          <p:cNvSpPr/>
          <p:nvPr/>
        </p:nvSpPr>
        <p:spPr>
          <a:xfrm>
            <a:off x="576072" y="3014726"/>
            <a:ext cx="953719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ethnic-themed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photography Dashiban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600-year-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village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Xichang,Sichuan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Province.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Southern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Silk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Horse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Road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M_4_AN.2_1#77fffb9b8.blank?vts=1&amp;pid=323508df7&amp;color=0,0,0&amp;vpa=1&amp;vtp=1&amp;bbb=1"/>
          <p:cNvSpPr/>
          <p:nvPr/>
        </p:nvSpPr>
        <p:spPr>
          <a:xfrm>
            <a:off x="8687404" y="3619246"/>
            <a:ext cx="97155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busy</a:t>
            </a:r>
            <a:endParaRPr lang="en-US" altLang="zh-CN" sz="2800" dirty="0"/>
          </a:p>
        </p:txBody>
      </p:sp>
      <p:sp>
        <p:nvSpPr>
          <p:cNvPr id="4" name="QM_4_BD.1_4#77fffb9b8?htil=1&amp;vts=1&amp;pid=323508df7&amp;color=0,0,0&amp;vtp=1&amp;bbb=1&amp;hb=1&amp;hs=1"/>
          <p:cNvSpPr/>
          <p:nvPr/>
        </p:nvSpPr>
        <p:spPr>
          <a:xfrm>
            <a:off x="575994" y="4942014"/>
            <a:ext cx="11040011" cy="12029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However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village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gradually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declined.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villagers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left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hometown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search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elsewhere.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#1.3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QM_4_BD.3_1#77fffb9b8?colgroup=30&amp;vts=1&amp;pid=323508df7&amp;color=0,0,0&amp;mp=1&amp;vtp=1&amp;bt=1&amp;bbb=1&amp;hb=1"/>
          <p:cNvGraphicFramePr>
            <a:graphicFrameLocks noGrp="1"/>
          </p:cNvGraphicFramePr>
          <p:nvPr/>
        </p:nvGraphicFramePr>
        <p:xfrm>
          <a:off x="576072" y="1005840"/>
          <a:ext cx="11018520" cy="1113282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113282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after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busy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choose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direct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enjoy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expect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notice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offer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outside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rule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run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4_BD.3_2#77fffb9b8?vts=1&amp;pid=323508df7&amp;color=0,0,0&amp;mp=1&amp;vtp=1&amp;bbb=1&amp;hb=1"/>
          <p:cNvSpPr/>
          <p:nvPr/>
        </p:nvSpPr>
        <p:spPr>
          <a:xfrm>
            <a:off x="576072" y="2247900"/>
            <a:ext cx="11036808" cy="31460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order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situation,Xichang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project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Dashiban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2021.To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village’s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historical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charm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(魅力),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“repairing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old”.The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local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government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improved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tourism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infrastructure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(基础设施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unforgettable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experiences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local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traditions.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#1.4</a:t>
            </a:r>
            <a:endParaRPr lang="en-US" altLang="zh-CN" sz="2800" dirty="0"/>
          </a:p>
        </p:txBody>
      </p:sp>
      <p:sp>
        <p:nvSpPr>
          <p:cNvPr id="4" name="QM_4_AN.4_1#77fffb9b8.blank?vts=1&amp;pid=323508df7&amp;color=0,0,0&amp;mp=1&amp;vpa=2&amp;vtp=1&amp;bbb=1"/>
          <p:cNvSpPr/>
          <p:nvPr/>
        </p:nvSpPr>
        <p:spPr>
          <a:xfrm>
            <a:off x="2867629" y="3512820"/>
            <a:ext cx="86995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rule</a:t>
            </a:r>
            <a:endParaRPr lang="en-US" altLang="zh-CN" sz="2800" dirty="0"/>
          </a:p>
        </p:txBody>
      </p:sp>
      <p:sp>
        <p:nvSpPr>
          <p:cNvPr id="5" name="QM_4_AN.5_1#77fffb9b8.blank?vts=1&amp;pid=323508df7&amp;color=0,0,0&amp;mp=1&amp;vpa=3&amp;vtp=1&amp;bbb=1"/>
          <p:cNvSpPr/>
          <p:nvPr/>
        </p:nvSpPr>
        <p:spPr>
          <a:xfrm>
            <a:off x="9487504" y="4160520"/>
            <a:ext cx="146526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offer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QM_4_BD.6_1#77fffb9b8?colgroup=30&amp;vts=1&amp;pid=323508df7&amp;color=0,0,0&amp;mp=1&amp;vtp=1&amp;bt=1&amp;bbb=1&amp;hb=1"/>
          <p:cNvGraphicFramePr>
            <a:graphicFrameLocks noGrp="1"/>
          </p:cNvGraphicFramePr>
          <p:nvPr/>
        </p:nvGraphicFramePr>
        <p:xfrm>
          <a:off x="576072" y="1005840"/>
          <a:ext cx="11018520" cy="1113282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113282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after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busy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choose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direct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enjoy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expect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notice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offer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outside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rule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run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4_BD.6_2#77fffb9b8?vts=1&amp;pid=323508df7&amp;color=0,0,0&amp;mp=1&amp;vtp=1&amp;bbb=1&amp;hb=1"/>
          <p:cNvSpPr/>
          <p:nvPr/>
        </p:nvSpPr>
        <p:spPr>
          <a:xfrm>
            <a:off x="576072" y="2247900"/>
            <a:ext cx="11036808" cy="37937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local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government’s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efforts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village’s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appearance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greatly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benefited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homestay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(民宿)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business.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Xiaoyu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homestay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several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never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hometown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village’s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drawn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villagers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businesses.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#1.5</a:t>
            </a:r>
            <a:endParaRPr lang="en-US" altLang="zh-CN" sz="2800" dirty="0"/>
          </a:p>
        </p:txBody>
      </p:sp>
      <p:sp>
        <p:nvSpPr>
          <p:cNvPr id="4" name="QM_4_AN.7_1#77fffb9b8.blank?vts=1&amp;pid=323508df7&amp;color=0,0,0&amp;mp=1&amp;vpa=4&amp;vtp=1&amp;bbb=1"/>
          <p:cNvSpPr/>
          <p:nvPr/>
        </p:nvSpPr>
        <p:spPr>
          <a:xfrm>
            <a:off x="3563652" y="2852420"/>
            <a:ext cx="1415987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directly</a:t>
            </a:r>
            <a:endParaRPr lang="en-US" altLang="zh-CN" sz="2800" dirty="0"/>
          </a:p>
        </p:txBody>
      </p:sp>
      <p:sp>
        <p:nvSpPr>
          <p:cNvPr id="5" name="QM_4_AN.8_1#77fffb9b8.blank?vts=1&amp;pid=323508df7&amp;color=0,0,0&amp;mp=1&amp;vpa=5&amp;vtp=1&amp;bbb=1"/>
          <p:cNvSpPr/>
          <p:nvPr/>
        </p:nvSpPr>
        <p:spPr>
          <a:xfrm>
            <a:off x="2077054" y="3512820"/>
            <a:ext cx="15065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run</a:t>
            </a:r>
            <a:endParaRPr lang="en-US" altLang="zh-CN" sz="2800" dirty="0"/>
          </a:p>
        </p:txBody>
      </p:sp>
      <p:sp>
        <p:nvSpPr>
          <p:cNvPr id="6" name="QM_4_AN.9_1#77fffb9b8.blank?vts=1&amp;pid=323508df7&amp;color=0,0,0&amp;mp=1&amp;vpa=6&amp;vtp=1&amp;bbb=1"/>
          <p:cNvSpPr/>
          <p:nvPr/>
        </p:nvSpPr>
        <p:spPr>
          <a:xfrm>
            <a:off x="814990" y="4147820"/>
            <a:ext cx="158115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expected</a:t>
            </a:r>
            <a:endParaRPr lang="en-US" altLang="zh-CN" sz="2800" dirty="0"/>
          </a:p>
        </p:txBody>
      </p:sp>
      <p:sp>
        <p:nvSpPr>
          <p:cNvPr id="7" name="QM_4_AN.10_1#77fffb9b8.blank?vts=1&amp;pid=323508df7&amp;color=0,0,0&amp;mp=1&amp;vpa=7&amp;vtp=1&amp;bbb=1"/>
          <p:cNvSpPr/>
          <p:nvPr/>
        </p:nvSpPr>
        <p:spPr>
          <a:xfrm>
            <a:off x="853090" y="5444490"/>
            <a:ext cx="13462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outside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7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QM_4_BD.11_1#77fffb9b8?colgroup=30&amp;vts=1&amp;pid=323508df7&amp;color=0,0,0&amp;mp=1&amp;vtp=1&amp;bt=1&amp;bbb=1&amp;hb=1"/>
          <p:cNvGraphicFramePr>
            <a:graphicFrameLocks noGrp="1"/>
          </p:cNvGraphicFramePr>
          <p:nvPr/>
        </p:nvGraphicFramePr>
        <p:xfrm>
          <a:off x="576072" y="1005840"/>
          <a:ext cx="11018520" cy="1113282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113282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after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busy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choose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direct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enjoy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expect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notice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offer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outside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rule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run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4_BD.11_2#77fffb9b8?vts=1&amp;pid=323508df7&amp;color=0,0,0&amp;mp=1&amp;vtp=1&amp;bbb=1&amp;hb=1"/>
          <p:cNvSpPr/>
          <p:nvPr/>
        </p:nvSpPr>
        <p:spPr>
          <a:xfrm>
            <a:off x="576072" y="2247900"/>
            <a:ext cx="11036808" cy="31460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Xiao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Wenfang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opened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restaurant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village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changes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Ethnic-themed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photography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ethnic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village,following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homestays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restaurants.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tourists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dress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traditional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clothes.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#1.5</a:t>
            </a:r>
            <a:endParaRPr lang="en-US" altLang="zh-CN" sz="2800" dirty="0"/>
          </a:p>
        </p:txBody>
      </p:sp>
      <p:sp>
        <p:nvSpPr>
          <p:cNvPr id="4" name="QM_4_AN.12_1#77fffb9b8.blank?vts=1&amp;pid=323508df7&amp;color=0,0,0&amp;mp=1&amp;vpa=8&amp;vtp=1&amp;bbb=1"/>
          <p:cNvSpPr/>
          <p:nvPr/>
        </p:nvSpPr>
        <p:spPr>
          <a:xfrm>
            <a:off x="5509229" y="2865120"/>
            <a:ext cx="989013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endParaRPr lang="en-US" altLang="zh-CN" sz="2800" dirty="0"/>
          </a:p>
        </p:txBody>
      </p:sp>
      <p:sp>
        <p:nvSpPr>
          <p:cNvPr id="5" name="QM_4_AN.13_1#77fffb9b8.blank?vts=1&amp;pid=323508df7&amp;color=0,0,0&amp;mp=1&amp;vpa=9&amp;vtp=1&amp;bbb=1"/>
          <p:cNvSpPr/>
          <p:nvPr/>
        </p:nvSpPr>
        <p:spPr>
          <a:xfrm>
            <a:off x="2202466" y="4796790"/>
            <a:ext cx="1897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themselves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QM_4_BD.14_1#77fffb9b8?colgroup=30&amp;vts=1&amp;pid=323508df7&amp;color=0,0,0&amp;mp=1&amp;vtp=1&amp;bt=1&amp;bbb=1&amp;hb=1"/>
          <p:cNvGraphicFramePr>
            <a:graphicFrameLocks noGrp="1"/>
          </p:cNvGraphicFramePr>
          <p:nvPr/>
        </p:nvGraphicFramePr>
        <p:xfrm>
          <a:off x="576072" y="1005840"/>
          <a:ext cx="11018520" cy="1113282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113282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after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busy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choose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direct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enjoy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expect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notice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offer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outside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rule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run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4_BD.14_2#77fffb9b8?vts=1&amp;pid=323508df7&amp;color=0,0,0&amp;mp=1&amp;vtp=1&amp;bbb=1&amp;hb=1"/>
          <p:cNvSpPr/>
          <p:nvPr/>
        </p:nvSpPr>
        <p:spPr>
          <a:xfrm>
            <a:off x="576072" y="2247900"/>
            <a:ext cx="11036808" cy="37937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Dashiban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232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homestays,85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restaurants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photography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studios.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Tourism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village’s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industry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,creating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1,000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villagers.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received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1.9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million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visitors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village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free.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#1.6</a:t>
            </a:r>
            <a:endParaRPr lang="en-US" altLang="zh-CN" sz="2800" dirty="0"/>
          </a:p>
        </p:txBody>
      </p:sp>
      <p:sp>
        <p:nvSpPr>
          <p:cNvPr id="4" name="QM_4_AN.15_1#77fffb9b8.blank?vts=1&amp;pid=323508df7&amp;color=0,0,0&amp;mp=1&amp;vpa=10&amp;vtp=1&amp;bbb=1"/>
          <p:cNvSpPr/>
          <p:nvPr/>
        </p:nvSpPr>
        <p:spPr>
          <a:xfrm>
            <a:off x="8915369" y="4160520"/>
            <a:ext cx="12652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choose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6_1#6de4317f3?vts=1&amp;pid=323508df7&amp;color=0,0,0&amp;vtp=1&amp;bt=1&amp;bbb=1"/>
          <p:cNvSpPr/>
          <p:nvPr/>
        </p:nvSpPr>
        <p:spPr>
          <a:xfrm>
            <a:off x="576072" y="1078992"/>
            <a:ext cx="11036808" cy="5171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(二)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.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QM_4_BD.16_1#6de4317f3?vts=1&amp;pid=323508df7&amp;color=0,0,0&amp;tib=255,255,255&amp;iip=2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6651" y="1175068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graphicFrame>
        <p:nvGraphicFramePr>
          <p:cNvPr id="17" name="QM_4_BD.16_2#6de4317f3?colgroup=30&amp;vts=1&amp;pid=323508df7&amp;color=0,0,0&amp;vtp=1&amp;bbb=1&amp;hb=1"/>
          <p:cNvGraphicFramePr>
            <a:graphicFrameLocks noGrp="1"/>
          </p:cNvGraphicFramePr>
          <p:nvPr/>
        </p:nvGraphicFramePr>
        <p:xfrm>
          <a:off x="576072" y="1735518"/>
          <a:ext cx="11018520" cy="1165543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165543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7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agree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decide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follow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perform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please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solve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talent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wide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QM_4_BD.16_3#6de4317f3?htil=2&amp;vts=1&amp;pid=323508df7&amp;color=0,0,0&amp;tib=255,255,255&amp;vtp=1&amp;hs=1&amp;hs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41280" y="3043617"/>
            <a:ext cx="1353312" cy="1609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M_4_BD.16_4#6de4317f3?htil=2&amp;vts=1&amp;pid=323508df7&amp;color=0,0,0&amp;vtp=1&amp;bbb=1&amp;hb=1&amp;hs=1"/>
          <p:cNvSpPr/>
          <p:nvPr/>
        </p:nvSpPr>
        <p:spPr>
          <a:xfrm>
            <a:off x="576072" y="3030918"/>
            <a:ext cx="9555480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William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Shakespeare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450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ago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regarded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influencing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artists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However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,his</a:t>
            </a:r>
            <a:endParaRPr lang="en-US" altLang="zh-CN" sz="2800" dirty="0"/>
          </a:p>
        </p:txBody>
      </p:sp>
      <p:sp>
        <p:nvSpPr>
          <p:cNvPr id="7" name="QM_4_AN.17_1#6de4317f3.blank?vts=1&amp;pid=323508df7&amp;color=0,0,0&amp;vpa=11&amp;vtp=1&amp;bbb=1"/>
          <p:cNvSpPr/>
          <p:nvPr/>
        </p:nvSpPr>
        <p:spPr>
          <a:xfrm>
            <a:off x="1808766" y="3589337"/>
            <a:ext cx="1246188" cy="5392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widely</a:t>
            </a:r>
            <a:endParaRPr lang="en-US" altLang="zh-CN" sz="2800" dirty="0"/>
          </a:p>
        </p:txBody>
      </p:sp>
      <p:sp>
        <p:nvSpPr>
          <p:cNvPr id="8" name="QM_4_AN.18_1#6de4317f3.blank?vts=1&amp;pid=323508df7&amp;color=0,0,0&amp;vpa=12&amp;vtp=1&amp;bbb=1"/>
          <p:cNvSpPr/>
          <p:nvPr/>
        </p:nvSpPr>
        <p:spPr>
          <a:xfrm>
            <a:off x="7509414" y="4766119"/>
            <a:ext cx="1663700" cy="5346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</a:t>
            </a:r>
            <a:endParaRPr lang="en-US" altLang="zh-CN" sz="2800" dirty="0"/>
          </a:p>
        </p:txBody>
      </p:sp>
      <p:sp>
        <p:nvSpPr>
          <p:cNvPr id="9" name="QM_4_AN.19_1#6de4317f3.blank?vts=1&amp;pid=323508df7&amp;color=0,0,0&amp;vpa=13&amp;vtp=1&amp;bbb=1"/>
          <p:cNvSpPr/>
          <p:nvPr/>
        </p:nvSpPr>
        <p:spPr>
          <a:xfrm>
            <a:off x="7986364" y="5363019"/>
            <a:ext cx="712788" cy="5392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led</a:t>
            </a:r>
            <a:endParaRPr lang="en-US" altLang="zh-CN" sz="2800" dirty="0"/>
          </a:p>
        </p:txBody>
      </p:sp>
      <p:sp>
        <p:nvSpPr>
          <p:cNvPr id="4" name="QM_4_BD.16_4#6de4317f3?htil=2&amp;vts=1&amp;pid=323508df7&amp;color=0,0,0&amp;vtp=1&amp;bbb=1&amp;hb=1&amp;hs=1"/>
          <p:cNvSpPr/>
          <p:nvPr/>
        </p:nvSpPr>
        <p:spPr>
          <a:xfrm>
            <a:off x="576072" y="4791900"/>
            <a:ext cx="11040011" cy="17014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language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old-fashioned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difficult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discussion: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update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(更新)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update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Shakespeare?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#1.2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  <p:bldP spid="8" grpId="0" animBg="1" build="p"/>
      <p:bldP spid="9" grpId="0" animBg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QM_4_BD.20_1#6de4317f3?colgroup=30&amp;vts=1&amp;pid=323508df7&amp;color=0,0,0&amp;mp=1&amp;vtp=1&amp;bt=1&amp;bbb=1&amp;hb=1"/>
          <p:cNvGraphicFramePr>
            <a:graphicFrameLocks noGrp="1"/>
          </p:cNvGraphicFramePr>
          <p:nvPr/>
        </p:nvGraphicFramePr>
        <p:xfrm>
          <a:off x="576072" y="1005840"/>
          <a:ext cx="11018520" cy="1113282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113282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agree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decide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follow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perform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please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solve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talent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wide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4_BD.20_2#6de4317f3?vts=1&amp;pid=323508df7&amp;color=0,0,0&amp;mp=1&amp;vtp=1&amp;bbb=1&amp;hb=1"/>
          <p:cNvSpPr/>
          <p:nvPr/>
        </p:nvSpPr>
        <p:spPr>
          <a:xfrm>
            <a:off x="576072" y="2247900"/>
            <a:ext cx="11036808" cy="37937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updating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Shakespeare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necessary.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Shakespeare’s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great,but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point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understood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modern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rewritten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Shakespeare’s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makes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clearer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audiences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(读者).At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time,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audiences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plays.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#1.3</a:t>
            </a:r>
            <a:endParaRPr lang="en-US" altLang="zh-CN" sz="2800" dirty="0"/>
          </a:p>
        </p:txBody>
      </p:sp>
      <p:sp>
        <p:nvSpPr>
          <p:cNvPr id="4" name="QM_4_AN.21_1#6de4317f3.blank?vts=1&amp;pid=323508df7&amp;color=0,0,0&amp;mp=1&amp;vpa=14&amp;vtp=1&amp;bbb=1"/>
          <p:cNvSpPr/>
          <p:nvPr/>
        </p:nvSpPr>
        <p:spPr>
          <a:xfrm>
            <a:off x="4301140" y="3512820"/>
            <a:ext cx="1484313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talented</a:t>
            </a:r>
            <a:endParaRPr lang="en-US" altLang="zh-CN" sz="2800" dirty="0"/>
          </a:p>
        </p:txBody>
      </p:sp>
      <p:sp>
        <p:nvSpPr>
          <p:cNvPr id="5" name="QM_4_AN.22_1#6de4317f3.blank?vts=1&amp;pid=323508df7&amp;color=0,0,0&amp;mp=1&amp;vpa=15&amp;vtp=1&amp;bbb=1"/>
          <p:cNvSpPr/>
          <p:nvPr/>
        </p:nvSpPr>
        <p:spPr>
          <a:xfrm>
            <a:off x="827690" y="4808220"/>
            <a:ext cx="103028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endParaRPr lang="en-US" altLang="zh-CN" sz="2800" dirty="0"/>
          </a:p>
        </p:txBody>
      </p:sp>
      <p:sp>
        <p:nvSpPr>
          <p:cNvPr id="6" name="QM_4_AN.23_1#6de4317f3.blank?vts=1&amp;pid=323508df7&amp;color=0,0,0&amp;mp=1&amp;vpa=16&amp;vtp=1&amp;bbb=1"/>
          <p:cNvSpPr/>
          <p:nvPr/>
        </p:nvSpPr>
        <p:spPr>
          <a:xfrm>
            <a:off x="6244240" y="5431790"/>
            <a:ext cx="1535049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pleasure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QM_4_BD.24_1#6de4317f3?colgroup=30&amp;vts=1&amp;pid=323508df7&amp;color=0,0,0&amp;mp=1&amp;vtp=1&amp;bt=1&amp;bbb=1&amp;hb=1"/>
          <p:cNvGraphicFramePr>
            <a:graphicFrameLocks noGrp="1"/>
          </p:cNvGraphicFramePr>
          <p:nvPr/>
        </p:nvGraphicFramePr>
        <p:xfrm>
          <a:off x="576072" y="1005840"/>
          <a:ext cx="11018520" cy="1113282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113282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agree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decide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follow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perform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please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solve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talent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wide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4_BD.24_2#6de4317f3?vts=1&amp;pid=323508df7&amp;color=0,0,0&amp;mp=1&amp;vtp=1&amp;bbb=1&amp;hb=1"/>
          <p:cNvSpPr/>
          <p:nvPr/>
        </p:nvSpPr>
        <p:spPr>
          <a:xfrm>
            <a:off x="576072" y="2247900"/>
            <a:ext cx="11036808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Shakespeare’s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beautiful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timeless.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richness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language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playful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celebrated.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reasons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#1.4</a:t>
            </a:r>
            <a:endParaRPr lang="en-US" altLang="zh-CN" sz="2800" dirty="0"/>
          </a:p>
        </p:txBody>
      </p:sp>
      <p:sp>
        <p:nvSpPr>
          <p:cNvPr id="4" name="QM_4_AN.25_1#6de4317f3.blank?vts=1&amp;pid=323508df7&amp;color=0,0,0&amp;mp=1&amp;vpa=17&amp;vtp=1&amp;bbb=1"/>
          <p:cNvSpPr/>
          <p:nvPr/>
        </p:nvSpPr>
        <p:spPr>
          <a:xfrm>
            <a:off x="3675665" y="2204720"/>
            <a:ext cx="1514412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disagree</a:t>
            </a:r>
            <a:endParaRPr lang="en-US" altLang="zh-CN" sz="2800" dirty="0"/>
          </a:p>
        </p:txBody>
      </p:sp>
      <p:sp>
        <p:nvSpPr>
          <p:cNvPr id="5" name="QM_4_AN.26_1#6de4317f3.blank?vts=1&amp;pid=323508df7&amp;color=0,0,0&amp;mp=1&amp;vpa=18&amp;vtp=1&amp;bbb=1"/>
          <p:cNvSpPr/>
          <p:nvPr/>
        </p:nvSpPr>
        <p:spPr>
          <a:xfrm>
            <a:off x="4067779" y="4136390"/>
            <a:ext cx="18780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performed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QM_4_BD.27_1#6de4317f3?colgroup=30&amp;vts=1&amp;pid=323508df7&amp;color=0,0,0&amp;mp=1&amp;vtp=1&amp;bt=1&amp;bbb=1&amp;hb=1"/>
          <p:cNvGraphicFramePr>
            <a:graphicFrameLocks noGrp="1"/>
          </p:cNvGraphicFramePr>
          <p:nvPr/>
        </p:nvGraphicFramePr>
        <p:xfrm>
          <a:off x="576072" y="1005840"/>
          <a:ext cx="11018520" cy="1113282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113282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agree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decide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follow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perform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please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solve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talent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wide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4_BD.27_2#6de4317f3?vts=1&amp;pid=323508df7&amp;color=0,0,0&amp;mp=1&amp;vtp=1&amp;bbb=1&amp;hb=1"/>
          <p:cNvSpPr/>
          <p:nvPr/>
        </p:nvSpPr>
        <p:spPr>
          <a:xfrm>
            <a:off x="576072" y="2247900"/>
            <a:ext cx="11036808" cy="31460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Shakespeare’s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expressions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used,for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example,“All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glitters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(发光)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gold.”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human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Topics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love,kindness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friendship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Shakespeare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updated?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#1.5</a:t>
            </a:r>
            <a:endParaRPr lang="en-US" altLang="zh-CN" sz="2800" dirty="0"/>
          </a:p>
        </p:txBody>
      </p:sp>
      <p:sp>
        <p:nvSpPr>
          <p:cNvPr id="4" name="QM_4_AN.28_1#6de4317f3.blank?vts=1&amp;pid=323508df7&amp;color=0,0,0&amp;mp=1&amp;vpa=19&amp;vtp=1&amp;bbb=1"/>
          <p:cNvSpPr/>
          <p:nvPr/>
        </p:nvSpPr>
        <p:spPr>
          <a:xfrm>
            <a:off x="9050878" y="2865120"/>
            <a:ext cx="12271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means</a:t>
            </a:r>
            <a:endParaRPr lang="en-US" altLang="zh-CN" sz="2800" dirty="0"/>
          </a:p>
        </p:txBody>
      </p:sp>
      <p:sp>
        <p:nvSpPr>
          <p:cNvPr id="5" name="QM_4_AN.29_1#6de4317f3.blank?vts=1&amp;pid=323508df7&amp;color=0,0,0&amp;mp=1&amp;vpa=20&amp;vtp=1&amp;bbb=1"/>
          <p:cNvSpPr/>
          <p:nvPr/>
        </p:nvSpPr>
        <p:spPr>
          <a:xfrm>
            <a:off x="980090" y="4147820"/>
            <a:ext cx="9096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ages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de9a5c53.fixed?pid=54bed9a39&amp;color=0,0,0&amp;vtp=1&amp;bbb=1"/>
          <p:cNvSpPr/>
          <p:nvPr/>
        </p:nvSpPr>
        <p:spPr>
          <a:xfrm>
            <a:off x="0" y="1801368"/>
            <a:ext cx="12188952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100"/>
              </a:lnSpc>
            </a:pP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第三部分</a:t>
            </a:r>
            <a:r>
              <a:rPr lang="en-US" altLang="zh-CN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    </a:t>
            </a: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专题突破</a:t>
            </a:r>
            <a:endParaRPr lang="zh-CN" altLang="en-US" sz="4400" b="1" i="0" dirty="0">
              <a:solidFill>
                <a:srgbClr val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思源黑体 CN Heavy" panose="020B0A00000000000000" pitchFamily="34" charset="-120"/>
            </a:endParaRPr>
          </a:p>
        </p:txBody>
      </p:sp>
      <p:sp>
        <p:nvSpPr>
          <p:cNvPr id="3" name="C_2_BD#ade9a5c53.fixed?pid=54bed9a39&amp;color=0,0,0&amp;vtp=1&amp;bbb=1"/>
          <p:cNvSpPr/>
          <p:nvPr/>
        </p:nvSpPr>
        <p:spPr>
          <a:xfrm>
            <a:off x="0" y="2843784"/>
            <a:ext cx="12188952" cy="100584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40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专题三</a:t>
            </a:r>
            <a:r>
              <a:rPr lang="en-US" altLang="zh-CN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    </a:t>
            </a:r>
            <a:r>
              <a:rPr lang="en-US" altLang="zh-CN" sz="3200" b="1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  <a:sym typeface="+mn-ea"/>
              </a:rPr>
              <a:t>短文填空(选词填空)</a:t>
            </a:r>
            <a:endParaRPr lang="zh-CN" altLang="en-US" sz="3200" b="1" i="0" dirty="0">
              <a:solidFill>
                <a:srgbClr val="000000"/>
              </a:solidFill>
              <a:latin typeface="Arial" panose="020B0604020202020204" pitchFamily="34" charset="0"/>
              <a:ea typeface="思源黑体 CN Heavy" panose="020B0A00000000000000" pitchFamily="34" charset="-122"/>
              <a:cs typeface="Arial" panose="020B0604020202020204" pitchFamily="34" charset="-120"/>
            </a:endParaRPr>
          </a:p>
        </p:txBody>
      </p:sp>
      <p:sp>
        <p:nvSpPr>
          <p:cNvPr id="4" name="C_2#ade9a5c53"/>
          <p:cNvSpPr/>
          <p:nvPr/>
        </p:nvSpPr>
        <p:spPr>
          <a:xfrm>
            <a:off x="2962402" y="3926459"/>
            <a:ext cx="6263640" cy="9144"/>
          </a:xfrm>
          <a:prstGeom prst="line">
            <a:avLst/>
          </a:prstGeom>
          <a:noFill/>
          <a:ln w="1016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C_2#ade9a5c53.fixed?pid=54bed9a39&amp;color=28,31,37&amp;vtp=1&amp;bbb=1"/>
          <p:cNvSpPr/>
          <p:nvPr/>
        </p:nvSpPr>
        <p:spPr>
          <a:xfrm>
            <a:off x="3063240" y="5385816"/>
            <a:ext cx="832104" cy="35661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ts val="3000"/>
              </a:lnSpc>
            </a:pP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第</a:t>
            </a: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三部分</a:t>
            </a:r>
            <a:endParaRPr lang="zh-CN" altLang="en-US" sz="2000" b="0" i="0" dirty="0">
              <a:solidFill>
                <a:srgbClr val="1C1F25"/>
              </a:solidFill>
              <a:latin typeface="思源黑体 CN Medium" pitchFamily="34" charset="0"/>
              <a:ea typeface="思源黑体 CN Medium" pitchFamily="34" charset="-122"/>
              <a:cs typeface="思源黑体 CN Medium" pitchFamily="34" charset="-120"/>
            </a:endParaRPr>
          </a:p>
        </p:txBody>
      </p:sp>
      <p:sp>
        <p:nvSpPr>
          <p:cNvPr id="7" name="C_2#ade9a5c53.fixed?pid=54bed9a39&amp;color=28,31,37&amp;vtp=1&amp;bbb=1"/>
          <p:cNvSpPr/>
          <p:nvPr/>
        </p:nvSpPr>
        <p:spPr>
          <a:xfrm>
            <a:off x="6209792" y="5385816"/>
            <a:ext cx="1947672" cy="35661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ts val="3000"/>
              </a:lnSpc>
              <a:buClrTx/>
              <a:buSzTx/>
              <a:buFontTx/>
            </a:pP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专题</a:t>
            </a: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三</a:t>
            </a:r>
            <a:endParaRPr lang="zh-CN" altLang="en-US" sz="2000" b="0" i="0" dirty="0">
              <a:solidFill>
                <a:srgbClr val="1C1F25"/>
              </a:solidFill>
              <a:latin typeface="思源黑体 CN Medium" pitchFamily="34" charset="0"/>
              <a:ea typeface="思源黑体 CN Medium" pitchFamily="34" charset="-122"/>
              <a:cs typeface="思源黑体 CN Medium" pitchFamily="34" charset="-120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30_1#6c7cacb04?vts=1&amp;pid=323508df7&amp;color=0,0,0&amp;vtp=1&amp;bt=1&amp;bbb=1"/>
          <p:cNvSpPr/>
          <p:nvPr/>
        </p:nvSpPr>
        <p:spPr>
          <a:xfrm>
            <a:off x="576072" y="1078992"/>
            <a:ext cx="11036808" cy="555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(三)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.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QM_4_BD.30_1#6c7cacb04?vts=1&amp;pid=323508df7&amp;color=0,0,0&amp;tib=255,255,255&amp;iip=3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6651" y="1216660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graphicFrame>
        <p:nvGraphicFramePr>
          <p:cNvPr id="21" name="QM_4_BD.30_2#6c7cacb04?colgroup=25&amp;vts=1&amp;pid=323508df7&amp;color=0,0,0&amp;vtp=1&amp;bbb=1"/>
          <p:cNvGraphicFramePr>
            <a:graphicFrameLocks noGrp="1"/>
          </p:cNvGraphicFramePr>
          <p:nvPr/>
        </p:nvGraphicFramePr>
        <p:xfrm>
          <a:off x="1335024" y="1770126"/>
          <a:ext cx="9518904" cy="1133920"/>
        </p:xfrm>
        <a:graphic>
          <a:graphicData uri="http://schemas.openxmlformats.org/drawingml/2006/table">
            <a:tbl>
              <a:tblPr/>
              <a:tblGrid>
                <a:gridCol w="9518904"/>
              </a:tblGrid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actual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advantage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chance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difficult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difference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few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possible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silence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tell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QM_4_BD.30_3#6c7cacb04?htil=3&amp;vts=1&amp;pid=323508df7&amp;color=0,0,0&amp;tib=255,255,255&amp;vtp=1&amp;hs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62288" y="3067558"/>
            <a:ext cx="2441448" cy="241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M_4_BD.30_4#6c7cacb04?htil=3&amp;vts=1&amp;pid=323508df7&amp;color=0,0,0&amp;vtp=1&amp;bbb=1&amp;hb=1"/>
          <p:cNvSpPr/>
          <p:nvPr/>
        </p:nvSpPr>
        <p:spPr>
          <a:xfrm>
            <a:off x="576072" y="3040126"/>
            <a:ext cx="8467344" cy="249313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believe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hurt”?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stories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#1.2</a:t>
            </a:r>
            <a:endParaRPr lang="en-US" altLang="zh-CN" sz="2800" dirty="0"/>
          </a:p>
        </p:txBody>
      </p:sp>
      <p:sp>
        <p:nvSpPr>
          <p:cNvPr id="7" name="QM_4_AN.31_1#6c7cacb04.blank?vts=1&amp;pid=323508df7&amp;color=0,0,0&amp;vpa=21&amp;vtp=1&amp;bbb=1"/>
          <p:cNvSpPr/>
          <p:nvPr/>
        </p:nvSpPr>
        <p:spPr>
          <a:xfrm>
            <a:off x="7158640" y="4305046"/>
            <a:ext cx="1759966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children’s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QM_4_BD.32_1#6c7cacb04?colgroup=25&amp;vts=1&amp;pid=323508df7&amp;color=0,0,0&amp;mp=1&amp;vtp=1&amp;bt=1&amp;bbb=1"/>
          <p:cNvGraphicFramePr>
            <a:graphicFrameLocks noGrp="1"/>
          </p:cNvGraphicFramePr>
          <p:nvPr/>
        </p:nvGraphicFramePr>
        <p:xfrm>
          <a:off x="1335024" y="1005840"/>
          <a:ext cx="9518904" cy="1133920"/>
        </p:xfrm>
        <a:graphic>
          <a:graphicData uri="http://schemas.openxmlformats.org/drawingml/2006/table">
            <a:tbl>
              <a:tblPr/>
              <a:tblGrid>
                <a:gridCol w="9518904"/>
              </a:tblGrid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actual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advantage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chance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difficult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difference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few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possible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silence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tell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4_BD.32_2#6c7cacb04?vts=1&amp;pid=323508df7&amp;color=0,0,0&amp;mp=1&amp;vtp=1&amp;bbb=1&amp;hb=1"/>
          <p:cNvSpPr/>
          <p:nvPr/>
        </p:nvSpPr>
        <p:spPr>
          <a:xfrm>
            <a:off x="576072" y="2273300"/>
            <a:ext cx="11036808" cy="31460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fact,plants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found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stems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cut.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field,there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information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However,the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pitch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(音高)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,”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Lilach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Hadany,a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professor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Aviv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University.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#1.3</a:t>
            </a:r>
            <a:endParaRPr lang="en-US" altLang="zh-CN" sz="2800" dirty="0"/>
          </a:p>
        </p:txBody>
      </p:sp>
      <p:sp>
        <p:nvSpPr>
          <p:cNvPr id="4" name="QM_4_AN.33_1#6c7cacb04.blank?vts=1&amp;pid=323508df7&amp;color=0,0,0&amp;mp=1&amp;vpa=22&amp;vtp=1&amp;bbb=1"/>
          <p:cNvSpPr/>
          <p:nvPr/>
        </p:nvSpPr>
        <p:spPr>
          <a:xfrm>
            <a:off x="6041040" y="2242820"/>
            <a:ext cx="106838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silent</a:t>
            </a:r>
            <a:endParaRPr lang="en-US" altLang="zh-CN" sz="2800" dirty="0"/>
          </a:p>
        </p:txBody>
      </p:sp>
      <p:sp>
        <p:nvSpPr>
          <p:cNvPr id="5" name="QM_4_AN.34_1#6c7cacb04.blank?vts=1&amp;pid=323508df7&amp;color=0,0,0&amp;mp=1&amp;vpa=23&amp;vtp=1&amp;bbb=1"/>
          <p:cNvSpPr/>
          <p:nvPr/>
        </p:nvSpPr>
        <p:spPr>
          <a:xfrm>
            <a:off x="5858479" y="3525520"/>
            <a:ext cx="1463675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actually</a:t>
            </a:r>
            <a:endParaRPr lang="en-US" altLang="zh-CN" sz="2800" dirty="0"/>
          </a:p>
        </p:txBody>
      </p:sp>
      <p:sp>
        <p:nvSpPr>
          <p:cNvPr id="6" name="QM_4_AN.35_1#6c7cacb04.blank?vts=1&amp;pid=323508df7&amp;color=0,0,0&amp;mp=1&amp;vpa=24&amp;vtp=1&amp;bbb=1"/>
          <p:cNvSpPr/>
          <p:nvPr/>
        </p:nvSpPr>
        <p:spPr>
          <a:xfrm>
            <a:off x="802290" y="4822190"/>
            <a:ext cx="1425575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QM_4_BD.36_1#6c7cacb04?colgroup=25&amp;vts=1&amp;pid=323508df7&amp;color=0,0,0&amp;mp=1&amp;vtp=1&amp;bt=1&amp;bbb=1"/>
          <p:cNvGraphicFramePr>
            <a:graphicFrameLocks noGrp="1"/>
          </p:cNvGraphicFramePr>
          <p:nvPr/>
        </p:nvGraphicFramePr>
        <p:xfrm>
          <a:off x="1335024" y="1005840"/>
          <a:ext cx="9518904" cy="1133920"/>
        </p:xfrm>
        <a:graphic>
          <a:graphicData uri="http://schemas.openxmlformats.org/drawingml/2006/table">
            <a:tbl>
              <a:tblPr/>
              <a:tblGrid>
                <a:gridCol w="9518904"/>
              </a:tblGrid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actual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advantage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chance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difficult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difference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few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possible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silence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tell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4_BD.36_2#6c7cacb04?vts=1&amp;pid=323508df7&amp;color=0,0,0&amp;mp=1&amp;vtp=1&amp;bbb=1&amp;hb=1"/>
          <p:cNvSpPr/>
          <p:nvPr/>
        </p:nvSpPr>
        <p:spPr>
          <a:xfrm>
            <a:off x="576072" y="2273300"/>
            <a:ext cx="11036808" cy="31460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researchers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microphones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record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tomato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stressed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unstressed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plants.“When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tomatoes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stressed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quiet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Professor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machine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between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thirsty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plants.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#1.4</a:t>
            </a:r>
            <a:endParaRPr lang="en-US" altLang="zh-CN" sz="2800" dirty="0"/>
          </a:p>
        </p:txBody>
      </p:sp>
      <p:sp>
        <p:nvSpPr>
          <p:cNvPr id="4" name="QM_4_AN.37_1#6c7cacb04.blank?vts=1&amp;pid=323508df7&amp;color=0,0,0&amp;mp=1&amp;vpa=25&amp;vtp=1&amp;bbb=1"/>
          <p:cNvSpPr/>
          <p:nvPr/>
        </p:nvSpPr>
        <p:spPr>
          <a:xfrm>
            <a:off x="7023704" y="2890520"/>
            <a:ext cx="1041337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endParaRPr lang="en-US" altLang="zh-CN" sz="2800" dirty="0"/>
          </a:p>
        </p:txBody>
      </p:sp>
      <p:sp>
        <p:nvSpPr>
          <p:cNvPr id="5" name="QM_4_AN.38_1#6c7cacb04.blank?vts=1&amp;pid=323508df7&amp;color=0,0,0&amp;mp=1&amp;vpa=26&amp;vtp=1&amp;bbb=1"/>
          <p:cNvSpPr/>
          <p:nvPr/>
        </p:nvSpPr>
        <p:spPr>
          <a:xfrm>
            <a:off x="827690" y="4809490"/>
            <a:ext cx="12065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telling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QM_4_BD.39_1#6c7cacb04?colgroup=25&amp;vts=1&amp;pid=323508df7&amp;color=0,0,0&amp;mp=1&amp;vtp=1&amp;bt=1&amp;bbb=1"/>
          <p:cNvGraphicFramePr>
            <a:graphicFrameLocks noGrp="1"/>
          </p:cNvGraphicFramePr>
          <p:nvPr/>
        </p:nvGraphicFramePr>
        <p:xfrm>
          <a:off x="1335024" y="1005840"/>
          <a:ext cx="9518904" cy="1133920"/>
        </p:xfrm>
        <a:graphic>
          <a:graphicData uri="http://schemas.openxmlformats.org/drawingml/2006/table">
            <a:tbl>
              <a:tblPr/>
              <a:tblGrid>
                <a:gridCol w="9518904"/>
              </a:tblGrid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actual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advantage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chance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difficult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difference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few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possible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silence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tell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4_BD.39_2#6c7cacb04?vts=1&amp;pid=323508df7&amp;color=0,0,0&amp;mp=1&amp;vtp=1&amp;bbb=1&amp;hb=1"/>
          <p:cNvSpPr/>
          <p:nvPr/>
        </p:nvSpPr>
        <p:spPr>
          <a:xfrm>
            <a:off x="576072" y="2273300"/>
            <a:ext cx="11036808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result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causes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change,they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recorded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plants,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corn,wheat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grape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sounds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stress,too.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#1.4</a:t>
            </a:r>
            <a:endParaRPr lang="en-US" altLang="zh-CN" sz="2800" dirty="0"/>
          </a:p>
        </p:txBody>
      </p:sp>
      <p:sp>
        <p:nvSpPr>
          <p:cNvPr id="4" name="QM_4_AN.40_1#6c7cacb04.blank?vts=1&amp;pid=323508df7&amp;color=0,0,0&amp;mp=1&amp;vpa=27&amp;vtp=1&amp;bbb=1"/>
          <p:cNvSpPr/>
          <p:nvPr/>
        </p:nvSpPr>
        <p:spPr>
          <a:xfrm>
            <a:off x="865790" y="2877820"/>
            <a:ext cx="1852549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differently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QM_4_BD.41_1#6c7cacb04?colgroup=25&amp;vts=1&amp;pid=323508df7&amp;color=0,0,0&amp;mp=1&amp;vtp=1&amp;bt=1&amp;bbb=1"/>
          <p:cNvGraphicFramePr>
            <a:graphicFrameLocks noGrp="1"/>
          </p:cNvGraphicFramePr>
          <p:nvPr/>
        </p:nvGraphicFramePr>
        <p:xfrm>
          <a:off x="1335024" y="1005840"/>
          <a:ext cx="9518904" cy="1133920"/>
        </p:xfrm>
        <a:graphic>
          <a:graphicData uri="http://schemas.openxmlformats.org/drawingml/2006/table">
            <a:tbl>
              <a:tblPr/>
              <a:tblGrid>
                <a:gridCol w="9518904"/>
              </a:tblGrid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actual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advantage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chance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difficult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difference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few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possible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silence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tell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4_BD.41_2#6c7cacb04?vts=1&amp;pid=323508df7&amp;color=0,0,0&amp;mp=1&amp;vtp=1&amp;bbb=1&amp;hb=1"/>
          <p:cNvSpPr/>
          <p:nvPr/>
        </p:nvSpPr>
        <p:spPr>
          <a:xfrm>
            <a:off x="576072" y="2273300"/>
            <a:ext cx="11036808" cy="18506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communication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happening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Professor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said.“Because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probably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stressed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plants.”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#1.5</a:t>
            </a:r>
            <a:endParaRPr lang="en-US" altLang="zh-CN" sz="2800" dirty="0"/>
          </a:p>
        </p:txBody>
      </p:sp>
      <p:sp>
        <p:nvSpPr>
          <p:cNvPr id="4" name="QM_4_AN.42_1#6c7cacb04.blank?vts=1&amp;pid=323508df7&amp;color=0,0,0&amp;mp=1&amp;vpa=28&amp;vtp=1&amp;bbb=1"/>
          <p:cNvSpPr/>
          <p:nvPr/>
        </p:nvSpPr>
        <p:spPr>
          <a:xfrm>
            <a:off x="3426429" y="2230120"/>
            <a:ext cx="1800225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possibility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QM_4_BD.43_1#6c7cacb04?colgroup=25&amp;vts=1&amp;pid=323508df7&amp;color=0,0,0&amp;mp=1&amp;vtp=1&amp;bt=1&amp;bbb=1"/>
          <p:cNvGraphicFramePr>
            <a:graphicFrameLocks noGrp="1"/>
          </p:cNvGraphicFramePr>
          <p:nvPr/>
        </p:nvGraphicFramePr>
        <p:xfrm>
          <a:off x="1335024" y="1005840"/>
          <a:ext cx="9518904" cy="1133920"/>
        </p:xfrm>
        <a:graphic>
          <a:graphicData uri="http://schemas.openxmlformats.org/drawingml/2006/table">
            <a:tbl>
              <a:tblPr/>
              <a:tblGrid>
                <a:gridCol w="9518904"/>
              </a:tblGrid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actual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advantage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chance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difficult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difference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few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possible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silence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tell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4_BD.43_2#6c7cacb04?vts=1&amp;pid=323508df7&amp;color=0,0,0&amp;mp=1&amp;vtp=1&amp;bbb=1&amp;hb=1"/>
          <p:cNvSpPr/>
          <p:nvPr/>
        </p:nvSpPr>
        <p:spPr>
          <a:xfrm>
            <a:off x="576072" y="2273300"/>
            <a:ext cx="11036808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recordings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humans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especially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farming.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example,people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1.6</a:t>
            </a:r>
            <a:endParaRPr lang="en-US" altLang="zh-CN" sz="2800" dirty="0"/>
          </a:p>
        </p:txBody>
      </p:sp>
      <p:sp>
        <p:nvSpPr>
          <p:cNvPr id="4" name="QM_4_AN.44_1#6c7cacb04.blank?vts=1&amp;pid=323508df7&amp;color=0,0,0&amp;mp=1&amp;vpa=29&amp;vtp=1&amp;bbb=1"/>
          <p:cNvSpPr/>
          <p:nvPr/>
        </p:nvSpPr>
        <p:spPr>
          <a:xfrm>
            <a:off x="802290" y="2877820"/>
            <a:ext cx="1958975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advantages</a:t>
            </a:r>
            <a:endParaRPr lang="en-US" altLang="zh-CN" sz="2800" dirty="0"/>
          </a:p>
        </p:txBody>
      </p:sp>
      <p:sp>
        <p:nvSpPr>
          <p:cNvPr id="5" name="QM_4_AN.45_1#6c7cacb04.blank?vts=1&amp;pid=323508df7&amp;color=0,0,0&amp;mp=1&amp;vpa=30&amp;vtp=1&amp;bbb=1"/>
          <p:cNvSpPr/>
          <p:nvPr/>
        </p:nvSpPr>
        <p:spPr>
          <a:xfrm>
            <a:off x="4155090" y="4161790"/>
            <a:ext cx="1643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difficulty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水, 食物, 沙滩&#10;&#10;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896815" y="2118946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915566" y="4821117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788566" y="2658577"/>
            <a:ext cx="6852044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模拟突破</a:t>
            </a:r>
            <a:endParaRPr lang="zh-CN" altLang="en-US" sz="720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3016" y="3814456"/>
            <a:ext cx="215963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defRPr/>
            </a:pPr>
            <a:r>
              <a:rPr lang="en-US" altLang="zh-CN" sz="2800" b="1" kern="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cs typeface="+mn-ea"/>
                <a:sym typeface="+mn-lt"/>
              </a:rPr>
              <a:t>MO NI TU PO</a:t>
            </a:r>
            <a:endParaRPr lang="en-US" altLang="zh-CN" sz="2800" b="1" kern="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8566" y="731948"/>
            <a:ext cx="150348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04</a:t>
            </a:r>
            <a:endParaRPr lang="zh-CN" altLang="en-US" sz="8000" dirty="0"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pic>
        <p:nvPicPr>
          <p:cNvPr id="2" name="图片 1" descr="徽标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8559" y="5791191"/>
            <a:ext cx="843680" cy="809414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182583" y="352425"/>
            <a:ext cx="4671060" cy="275590"/>
            <a:chOff x="9358" y="555"/>
            <a:chExt cx="7356" cy="434"/>
          </a:xfrm>
        </p:grpSpPr>
        <p:sp>
          <p:nvSpPr>
            <p:cNvPr id="5" name="文本框 4">
              <a:hlinkClick r:id="rId3" action="ppaction://hlinksldjump"/>
            </p:cNvPr>
            <p:cNvSpPr txBox="1"/>
            <p:nvPr/>
          </p:nvSpPr>
          <p:spPr>
            <a:xfrm>
              <a:off x="1139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解题指导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5" name="文本框 14">
              <a:hlinkClick r:id="rId4" action="ppaction://hlinksldjump"/>
            </p:cNvPr>
            <p:cNvSpPr txBox="1"/>
            <p:nvPr/>
          </p:nvSpPr>
          <p:spPr>
            <a:xfrm>
              <a:off x="1342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真题实练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6" name="文本框 15">
              <a:hlinkClick r:id="rId5" action="ppaction://hlinksldjump"/>
            </p:cNvPr>
            <p:cNvSpPr txBox="1"/>
            <p:nvPr/>
          </p:nvSpPr>
          <p:spPr>
            <a:xfrm>
              <a:off x="1546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模拟突破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7" name="文本框 16">
              <a:hlinkClick r:id="rId6" action="ppaction://hlinksldjump"/>
            </p:cNvPr>
            <p:cNvSpPr txBox="1"/>
            <p:nvPr/>
          </p:nvSpPr>
          <p:spPr>
            <a:xfrm>
              <a:off x="935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题型解读</a:t>
              </a:r>
              <a:endParaRPr lang="zh-CN" altLang="en-US" sz="1200" b="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46_1#a5ba3895a?vts=1&amp;pid=453ab2cc4&amp;color=0,0,0&amp;vtp=1&amp;bt=1&amp;bbb=1"/>
          <p:cNvSpPr/>
          <p:nvPr/>
        </p:nvSpPr>
        <p:spPr>
          <a:xfrm>
            <a:off x="576072" y="1078992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(一)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4_BD.46_1#a5ba3895a?vts=1&amp;pid=453ab2cc4&amp;color=0,0,0&amp;tib=255,255,255&amp;iip=4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4940" y="1220724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graphicFrame>
        <p:nvGraphicFramePr>
          <p:cNvPr id="28" name="QM_4_BD.46_2#a5ba3895a?colgroup=23&amp;vts=1&amp;pid=453ab2cc4&amp;color=0,0,0&amp;vtp=1&amp;bbb=1"/>
          <p:cNvGraphicFramePr>
            <a:graphicFrameLocks noGrp="1"/>
          </p:cNvGraphicFramePr>
          <p:nvPr/>
        </p:nvGraphicFramePr>
        <p:xfrm>
          <a:off x="1746504" y="1865249"/>
          <a:ext cx="8695944" cy="1133920"/>
        </p:xfrm>
        <a:graphic>
          <a:graphicData uri="http://schemas.openxmlformats.org/drawingml/2006/table">
            <a:tbl>
              <a:tblPr/>
              <a:tblGrid>
                <a:gridCol w="8695944"/>
              </a:tblGrid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beautiful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city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disappear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draw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green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history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little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large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popularity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project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simple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QM_4_BD.46_3#a5ba3895a?vts=1&amp;pid=453ab2cc4&amp;color=0,0,0&amp;vtp=1&amp;bbb=1&amp;hb=1"/>
          <p:cNvSpPr/>
          <p:nvPr/>
        </p:nvSpPr>
        <p:spPr>
          <a:xfrm>
            <a:off x="576072" y="3135249"/>
            <a:ext cx="11036808" cy="31460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look,there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neighborhoods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boy,filled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beautiful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buildings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place,modern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,high-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appeared.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continue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way,nothing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remain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heritage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(遗产).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#1.1.1</a:t>
            </a:r>
            <a:endParaRPr lang="en-US" altLang="zh-CN" sz="2800" dirty="0"/>
          </a:p>
        </p:txBody>
      </p:sp>
      <p:sp>
        <p:nvSpPr>
          <p:cNvPr id="6" name="QM_4_AN.47_1#a5ba3895a.blank?vts=1&amp;pid=453ab2cc4&amp;color=0,0,0&amp;vpa=31&amp;vtp=1&amp;bbb=1"/>
          <p:cNvSpPr/>
          <p:nvPr/>
        </p:nvSpPr>
        <p:spPr>
          <a:xfrm>
            <a:off x="4218590" y="4387469"/>
            <a:ext cx="2109724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disappeared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QM_4_BD.48_1#a5ba3895a?colgroup=23&amp;vts=1&amp;pid=453ab2cc4&amp;color=0,0,0&amp;mp=1&amp;vtp=1&amp;bt=1&amp;bbb=1"/>
          <p:cNvGraphicFramePr>
            <a:graphicFrameLocks noGrp="1"/>
          </p:cNvGraphicFramePr>
          <p:nvPr/>
        </p:nvGraphicFramePr>
        <p:xfrm>
          <a:off x="1746504" y="1005840"/>
          <a:ext cx="8695944" cy="1223518"/>
        </p:xfrm>
        <a:graphic>
          <a:graphicData uri="http://schemas.openxmlformats.org/drawingml/2006/table">
            <a:tbl>
              <a:tblPr/>
              <a:tblGrid>
                <a:gridCol w="8695944"/>
              </a:tblGrid>
              <a:tr h="1223518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8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beautiful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city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disappear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draw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green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6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history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little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large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popularity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project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simple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4_BD.48_2#a5ba3895a?vts=1&amp;pid=453ab2cc4&amp;color=0,0,0&amp;mp=1&amp;vtp=1&amp;bbb=1&amp;hb=1"/>
          <p:cNvSpPr/>
          <p:nvPr/>
        </p:nvSpPr>
        <p:spPr>
          <a:xfrm>
            <a:off x="576072" y="2362200"/>
            <a:ext cx="11036808" cy="418858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years,but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chosen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construction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protection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reason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usefulness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modern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living.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heritage.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understand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erase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#1.1.2</a:t>
            </a:r>
            <a:endParaRPr lang="en-US" altLang="zh-CN" sz="2800" dirty="0"/>
          </a:p>
        </p:txBody>
      </p:sp>
      <p:sp>
        <p:nvSpPr>
          <p:cNvPr id="4" name="QM_4_AN.49_1#a5ba3895a.blank?vts=1&amp;pid=453ab2cc4&amp;color=0,0,0&amp;mp=1&amp;vpa=32&amp;vtp=1&amp;bbb=1"/>
          <p:cNvSpPr/>
          <p:nvPr/>
        </p:nvSpPr>
        <p:spPr>
          <a:xfrm>
            <a:off x="6461729" y="2315083"/>
            <a:ext cx="1465263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popular</a:t>
            </a:r>
            <a:endParaRPr lang="en-US" altLang="zh-CN" sz="2800" dirty="0"/>
          </a:p>
        </p:txBody>
      </p:sp>
      <p:sp>
        <p:nvSpPr>
          <p:cNvPr id="5" name="QM_4_AN.50_1#a5ba3895a.blank?vts=1&amp;pid=453ab2cc4&amp;color=0,0,0&amp;mp=1&amp;vpa=33&amp;vtp=1&amp;bbb=1"/>
          <p:cNvSpPr/>
          <p:nvPr/>
        </p:nvSpPr>
        <p:spPr>
          <a:xfrm>
            <a:off x="2121504" y="4143883"/>
            <a:ext cx="1184275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larger</a:t>
            </a:r>
            <a:endParaRPr lang="en-US" altLang="zh-CN" sz="2800" dirty="0"/>
          </a:p>
        </p:txBody>
      </p:sp>
      <p:sp>
        <p:nvSpPr>
          <p:cNvPr id="6" name="QM_4_AN.51_1#a5ba3895a.blank?vts=1&amp;pid=453ab2cc4&amp;color=0,0,0&amp;mp=1&amp;vpa=34&amp;vtp=1&amp;bbb=1"/>
          <p:cNvSpPr/>
          <p:nvPr/>
        </p:nvSpPr>
        <p:spPr>
          <a:xfrm>
            <a:off x="5002815" y="4753483"/>
            <a:ext cx="1287463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beauty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QM_4_BD.52_1#a5ba3895a?colgroup=23&amp;vts=1&amp;pid=453ab2cc4&amp;color=0,0,0&amp;mp=1&amp;vtp=1&amp;bt=1&amp;bbb=1"/>
          <p:cNvGraphicFramePr>
            <a:graphicFrameLocks noGrp="1"/>
          </p:cNvGraphicFramePr>
          <p:nvPr/>
        </p:nvGraphicFramePr>
        <p:xfrm>
          <a:off x="1746504" y="1005840"/>
          <a:ext cx="8695944" cy="1133920"/>
        </p:xfrm>
        <a:graphic>
          <a:graphicData uri="http://schemas.openxmlformats.org/drawingml/2006/table">
            <a:tbl>
              <a:tblPr/>
              <a:tblGrid>
                <a:gridCol w="8695944"/>
              </a:tblGrid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beautiful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city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disappear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draw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green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history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little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large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popularity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project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simple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4_BD.52_2#a5ba3895a?vts=1&amp;pid=453ab2cc4&amp;color=0,0,0&amp;mp=1&amp;vtp=1&amp;bbb=1&amp;hb=1"/>
          <p:cNvSpPr/>
          <p:nvPr/>
        </p:nvSpPr>
        <p:spPr>
          <a:xfrm>
            <a:off x="576072" y="2273300"/>
            <a:ext cx="11036808" cy="31460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reasons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emotional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connection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economic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reasons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favor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protection.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repair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historic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sites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economic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engine,6.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tourists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business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area.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#1.1.3</a:t>
            </a:r>
            <a:endParaRPr lang="en-US" altLang="zh-CN" sz="2800" dirty="0"/>
          </a:p>
        </p:txBody>
      </p:sp>
      <p:sp>
        <p:nvSpPr>
          <p:cNvPr id="4" name="QM_4_AN.53_1#a5ba3895a.blank?vts=1&amp;pid=453ab2cc4&amp;color=0,0,0&amp;mp=1&amp;vpa=35&amp;vtp=1&amp;bbb=1"/>
          <p:cNvSpPr/>
          <p:nvPr/>
        </p:nvSpPr>
        <p:spPr>
          <a:xfrm>
            <a:off x="9684354" y="2230120"/>
            <a:ext cx="1266825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simply</a:t>
            </a:r>
            <a:endParaRPr lang="en-US" altLang="zh-CN" sz="2800" dirty="0"/>
          </a:p>
        </p:txBody>
      </p:sp>
      <p:sp>
        <p:nvSpPr>
          <p:cNvPr id="5" name="QM_4_AN.54_1#a5ba3895a.blank?vts=1&amp;pid=453ab2cc4&amp;color=0,0,0&amp;mp=1&amp;vpa=36&amp;vtp=1&amp;bbb=1"/>
          <p:cNvSpPr/>
          <p:nvPr/>
        </p:nvSpPr>
        <p:spPr>
          <a:xfrm>
            <a:off x="7960329" y="4173220"/>
            <a:ext cx="152400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drawing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07486" y="609837"/>
            <a:ext cx="2838012" cy="1455826"/>
            <a:chOff x="906873" y="545502"/>
            <a:chExt cx="2838012" cy="1455826"/>
          </a:xfrm>
        </p:grpSpPr>
        <p:sp>
          <p:nvSpPr>
            <p:cNvPr id="3" name="文本框 2"/>
            <p:cNvSpPr txBox="1"/>
            <p:nvPr/>
          </p:nvSpPr>
          <p:spPr>
            <a:xfrm flipH="1">
              <a:off x="984991" y="1503972"/>
              <a:ext cx="2759894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>
                    <a:outerShdw blurRad="25400" dist="25400" dir="2700000" algn="tl">
                      <a:srgbClr val="000000">
                        <a:alpha val="20000"/>
                      </a:srgbClr>
                    </a:out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a楷体" panose="02000500000000000000" pitchFamily="2" charset="-122"/>
                </a:rPr>
                <a:t>CONTENTS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a楷体" panose="02000500000000000000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 flipH="1">
              <a:off x="906873" y="545502"/>
              <a:ext cx="1663798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>
                    <a:outerShdw blurRad="25400" dist="25400" dir="2700000" algn="tl">
                      <a:srgbClr val="000000">
                        <a:alpha val="20000"/>
                      </a:srgbClr>
                    </a:out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a楷体" panose="02000500000000000000" pitchFamily="2" charset="-122"/>
                </a:rPr>
                <a:t>目录</a:t>
              </a:r>
              <a:endPara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a楷体" panose="02000500000000000000" pitchFamily="2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1087886" y="2001328"/>
              <a:ext cx="517585" cy="0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  <a:miter lim="800000"/>
            </a:ln>
            <a:effectLst/>
          </p:spPr>
        </p:cxnSp>
      </p:grpSp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6832778" y="712800"/>
            <a:ext cx="3431891" cy="834390"/>
            <a:chOff x="6831825" y="1403665"/>
            <a:chExt cx="3431891" cy="834390"/>
          </a:xfrm>
        </p:grpSpPr>
        <p:sp>
          <p:nvSpPr>
            <p:cNvPr id="7" name="文本框 6">
              <a:hlinkClick r:id="rId2" action="ppaction://hlinksldjump"/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7728906" y="1403665"/>
              <a:ext cx="250551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Bold" pitchFamily="34" charset="-122"/>
                  <a:ea typeface="思源黑体 CN Bold" pitchFamily="34" charset="-122"/>
                  <a:sym typeface="思源黑体 CN Bold" pitchFamily="34" charset="-122"/>
                </a:rPr>
                <a:t>题型</a:t>
              </a:r>
              <a:r>
                <a:rPr kumimoji="0" lang="zh-CN" altLang="en-US" sz="3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Bold" pitchFamily="34" charset="-122"/>
                  <a:ea typeface="思源黑体 CN Bold" pitchFamily="34" charset="-122"/>
                  <a:sym typeface="思源黑体 CN Bold" pitchFamily="34" charset="-122"/>
                </a:rPr>
                <a:t>解读</a:t>
              </a: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4"/>
              </p:custDataLst>
            </p:nvPr>
          </p:nvSpPr>
          <p:spPr>
            <a:xfrm>
              <a:off x="6831825" y="1519103"/>
              <a:ext cx="610062" cy="610060"/>
            </a:xfrm>
            <a:prstGeom prst="ellipse">
              <a:avLst/>
            </a:prstGeom>
            <a:solidFill>
              <a:srgbClr val="FDD00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  <a:cs typeface="+mn-cs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5"/>
              </p:custDataLst>
            </p:nvPr>
          </p:nvSpPr>
          <p:spPr>
            <a:xfrm>
              <a:off x="6867616" y="1624743"/>
              <a:ext cx="53848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文本框 9"/>
            <p:cNvSpPr txBox="1"/>
            <p:nvPr>
              <p:custDataLst>
                <p:tags r:id="rId6"/>
              </p:custDataLst>
            </p:nvPr>
          </p:nvSpPr>
          <p:spPr>
            <a:xfrm>
              <a:off x="7758116" y="1900870"/>
              <a:ext cx="250560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字魂105号-简雅黑" panose="00000500000000000000" pitchFamily="2" charset="-122"/>
                  <a:ea typeface="字魂105号-简雅黑" panose="00000500000000000000" pitchFamily="2" charset="-122"/>
                </a:rPr>
                <a:t>TI XING JIE DU</a:t>
              </a:r>
              <a:endPara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</a:endParaRPr>
            </a:p>
          </p:txBody>
        </p:sp>
      </p:grpSp>
      <p:grpSp>
        <p:nvGrpSpPr>
          <p:cNvPr id="31" name="组合 30"/>
          <p:cNvGrpSpPr/>
          <p:nvPr>
            <p:custDataLst>
              <p:tags r:id="rId7"/>
            </p:custDataLst>
          </p:nvPr>
        </p:nvGrpSpPr>
        <p:grpSpPr>
          <a:xfrm>
            <a:off x="5833923" y="1935810"/>
            <a:ext cx="3431891" cy="834390"/>
            <a:chOff x="6831825" y="1403665"/>
            <a:chExt cx="3431891" cy="834390"/>
          </a:xfrm>
        </p:grpSpPr>
        <p:sp>
          <p:nvSpPr>
            <p:cNvPr id="32" name="文本框 31">
              <a:hlinkClick r:id="rId8" action="ppaction://hlinksldjump"/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7728906" y="1403665"/>
              <a:ext cx="250551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Bold" pitchFamily="34" charset="-122"/>
                  <a:ea typeface="思源黑体 CN Bold" pitchFamily="34" charset="-122"/>
                  <a:sym typeface="思源黑体 CN Bold" pitchFamily="34" charset="-122"/>
                </a:rPr>
                <a:t>解题指导</a:t>
              </a: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endParaRPr>
            </a:p>
          </p:txBody>
        </p:sp>
        <p:sp>
          <p:nvSpPr>
            <p:cNvPr id="33" name="椭圆 32"/>
            <p:cNvSpPr/>
            <p:nvPr>
              <p:custDataLst>
                <p:tags r:id="rId10"/>
              </p:custDataLst>
            </p:nvPr>
          </p:nvSpPr>
          <p:spPr>
            <a:xfrm>
              <a:off x="6831825" y="1519103"/>
              <a:ext cx="610062" cy="610060"/>
            </a:xfrm>
            <a:prstGeom prst="ellipse">
              <a:avLst/>
            </a:prstGeom>
            <a:solidFill>
              <a:srgbClr val="FDD00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  <a:cs typeface="+mn-cs"/>
              </a:endParaRPr>
            </a:p>
          </p:txBody>
        </p:sp>
        <p:sp>
          <p:nvSpPr>
            <p:cNvPr id="34" name="文本框 33"/>
            <p:cNvSpPr txBox="1"/>
            <p:nvPr>
              <p:custDataLst>
                <p:tags r:id="rId11"/>
              </p:custDataLst>
            </p:nvPr>
          </p:nvSpPr>
          <p:spPr>
            <a:xfrm>
              <a:off x="6867616" y="1624743"/>
              <a:ext cx="53848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文本框 34"/>
            <p:cNvSpPr txBox="1"/>
            <p:nvPr>
              <p:custDataLst>
                <p:tags r:id="rId12"/>
              </p:custDataLst>
            </p:nvPr>
          </p:nvSpPr>
          <p:spPr>
            <a:xfrm>
              <a:off x="7758116" y="1900870"/>
              <a:ext cx="250560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字魂105号-简雅黑" panose="00000500000000000000" pitchFamily="2" charset="-122"/>
                  <a:ea typeface="字魂105号-简雅黑" panose="00000500000000000000" pitchFamily="2" charset="-122"/>
                </a:rPr>
                <a:t>JIE TI ZHI DAO</a:t>
              </a:r>
              <a:endPara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</a:endParaRPr>
            </a:p>
          </p:txBody>
        </p:sp>
      </p:grpSp>
      <p:grpSp>
        <p:nvGrpSpPr>
          <p:cNvPr id="36" name="组合 35"/>
          <p:cNvGrpSpPr/>
          <p:nvPr>
            <p:custDataLst>
              <p:tags r:id="rId13"/>
            </p:custDataLst>
          </p:nvPr>
        </p:nvGrpSpPr>
        <p:grpSpPr>
          <a:xfrm>
            <a:off x="6839763" y="3158820"/>
            <a:ext cx="3431891" cy="834390"/>
            <a:chOff x="6831825" y="1403665"/>
            <a:chExt cx="3431891" cy="834390"/>
          </a:xfrm>
        </p:grpSpPr>
        <p:sp>
          <p:nvSpPr>
            <p:cNvPr id="37" name="文本框 36">
              <a:hlinkClick r:id="rId14" action="ppaction://hlinksldjump"/>
            </p:cNvPr>
            <p:cNvSpPr txBox="1"/>
            <p:nvPr>
              <p:custDataLst>
                <p:tags r:id="rId15"/>
              </p:custDataLst>
            </p:nvPr>
          </p:nvSpPr>
          <p:spPr>
            <a:xfrm>
              <a:off x="7728906" y="1403665"/>
              <a:ext cx="250551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Bold" pitchFamily="34" charset="-122"/>
                  <a:ea typeface="思源黑体 CN Bold" pitchFamily="34" charset="-122"/>
                  <a:sym typeface="思源黑体 CN Bold" pitchFamily="34" charset="-122"/>
                </a:rPr>
                <a:t>真题</a:t>
              </a:r>
              <a:r>
                <a:rPr kumimoji="0" lang="zh-CN" altLang="en-US" sz="3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Bold" pitchFamily="34" charset="-122"/>
                  <a:ea typeface="思源黑体 CN Bold" pitchFamily="34" charset="-122"/>
                  <a:sym typeface="思源黑体 CN Bold" pitchFamily="34" charset="-122"/>
                </a:rPr>
                <a:t>实练</a:t>
              </a: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endParaRPr>
            </a:p>
          </p:txBody>
        </p:sp>
        <p:sp>
          <p:nvSpPr>
            <p:cNvPr id="38" name="椭圆 37"/>
            <p:cNvSpPr/>
            <p:nvPr>
              <p:custDataLst>
                <p:tags r:id="rId16"/>
              </p:custDataLst>
            </p:nvPr>
          </p:nvSpPr>
          <p:spPr>
            <a:xfrm>
              <a:off x="6831825" y="1519103"/>
              <a:ext cx="610062" cy="610060"/>
            </a:xfrm>
            <a:prstGeom prst="ellipse">
              <a:avLst/>
            </a:prstGeom>
            <a:solidFill>
              <a:srgbClr val="FDD00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  <a:cs typeface="+mn-cs"/>
              </a:endParaRPr>
            </a:p>
          </p:txBody>
        </p:sp>
        <p:sp>
          <p:nvSpPr>
            <p:cNvPr id="39" name="文本框 38"/>
            <p:cNvSpPr txBox="1"/>
            <p:nvPr>
              <p:custDataLst>
                <p:tags r:id="rId17"/>
              </p:custDataLst>
            </p:nvPr>
          </p:nvSpPr>
          <p:spPr>
            <a:xfrm>
              <a:off x="6867616" y="1624743"/>
              <a:ext cx="53848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文本框 39"/>
            <p:cNvSpPr txBox="1"/>
            <p:nvPr>
              <p:custDataLst>
                <p:tags r:id="rId18"/>
              </p:custDataLst>
            </p:nvPr>
          </p:nvSpPr>
          <p:spPr>
            <a:xfrm>
              <a:off x="7758116" y="1900870"/>
              <a:ext cx="250560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字魂105号-简雅黑" panose="00000500000000000000" pitchFamily="2" charset="-122"/>
                  <a:ea typeface="字魂105号-简雅黑" panose="00000500000000000000" pitchFamily="2" charset="-122"/>
                </a:rPr>
                <a:t>ZHEN TI SHI LIAN</a:t>
              </a:r>
              <a:endPara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</a:endParaRPr>
            </a:p>
          </p:txBody>
        </p:sp>
      </p:grpSp>
      <p:grpSp>
        <p:nvGrpSpPr>
          <p:cNvPr id="11" name="组合 10"/>
          <p:cNvGrpSpPr/>
          <p:nvPr>
            <p:custDataLst>
              <p:tags r:id="rId19"/>
            </p:custDataLst>
          </p:nvPr>
        </p:nvGrpSpPr>
        <p:grpSpPr>
          <a:xfrm>
            <a:off x="5833923" y="4381830"/>
            <a:ext cx="3431891" cy="834390"/>
            <a:chOff x="6831825" y="1403665"/>
            <a:chExt cx="3431891" cy="834390"/>
          </a:xfrm>
        </p:grpSpPr>
        <p:sp>
          <p:nvSpPr>
            <p:cNvPr id="12" name="文本框 11">
              <a:hlinkClick r:id="rId20" action="ppaction://hlinksldjump"/>
            </p:cNvPr>
            <p:cNvSpPr txBox="1"/>
            <p:nvPr>
              <p:custDataLst>
                <p:tags r:id="rId21"/>
              </p:custDataLst>
            </p:nvPr>
          </p:nvSpPr>
          <p:spPr>
            <a:xfrm>
              <a:off x="7728906" y="1403665"/>
              <a:ext cx="250551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Bold" pitchFamily="34" charset="-122"/>
                  <a:ea typeface="思源黑体 CN Bold" pitchFamily="34" charset="-122"/>
                  <a:sym typeface="思源黑体 CN Bold" pitchFamily="34" charset="-122"/>
                </a:rPr>
                <a:t>模拟突破</a:t>
              </a: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endParaRPr>
            </a:p>
          </p:txBody>
        </p:sp>
        <p:sp>
          <p:nvSpPr>
            <p:cNvPr id="13" name="椭圆 12"/>
            <p:cNvSpPr/>
            <p:nvPr>
              <p:custDataLst>
                <p:tags r:id="rId22"/>
              </p:custDataLst>
            </p:nvPr>
          </p:nvSpPr>
          <p:spPr>
            <a:xfrm>
              <a:off x="6831825" y="1519103"/>
              <a:ext cx="610062" cy="610060"/>
            </a:xfrm>
            <a:prstGeom prst="ellipse">
              <a:avLst/>
            </a:prstGeom>
            <a:solidFill>
              <a:srgbClr val="FDD00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  <a:cs typeface="+mn-cs"/>
              </a:endParaRPr>
            </a:p>
          </p:txBody>
        </p:sp>
        <p:sp>
          <p:nvSpPr>
            <p:cNvPr id="14" name="文本框 13"/>
            <p:cNvSpPr txBox="1"/>
            <p:nvPr>
              <p:custDataLst>
                <p:tags r:id="rId23"/>
              </p:custDataLst>
            </p:nvPr>
          </p:nvSpPr>
          <p:spPr>
            <a:xfrm>
              <a:off x="6867616" y="1624743"/>
              <a:ext cx="53848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04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24"/>
              </p:custDataLst>
            </p:nvPr>
          </p:nvSpPr>
          <p:spPr>
            <a:xfrm>
              <a:off x="7758116" y="1900870"/>
              <a:ext cx="250560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字魂105号-简雅黑" panose="00000500000000000000" pitchFamily="2" charset="-122"/>
                  <a:ea typeface="字魂105号-简雅黑" panose="00000500000000000000" pitchFamily="2" charset="-122"/>
                </a:rPr>
                <a:t>MO NI TU PO</a:t>
              </a:r>
              <a:endPara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QM_4_BD.55_1#a5ba3895a?colgroup=23&amp;vts=1&amp;pid=453ab2cc4&amp;color=0,0,0&amp;mp=1&amp;vtp=1&amp;bt=1&amp;bbb=1"/>
          <p:cNvGraphicFramePr>
            <a:graphicFrameLocks noGrp="1"/>
          </p:cNvGraphicFramePr>
          <p:nvPr/>
        </p:nvGraphicFramePr>
        <p:xfrm>
          <a:off x="1746504" y="1005840"/>
          <a:ext cx="8695944" cy="1133920"/>
        </p:xfrm>
        <a:graphic>
          <a:graphicData uri="http://schemas.openxmlformats.org/drawingml/2006/table">
            <a:tbl>
              <a:tblPr/>
              <a:tblGrid>
                <a:gridCol w="8695944"/>
              </a:tblGrid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beautiful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city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disappear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draw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green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history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little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large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popularity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project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simple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4_BD.55_2#a5ba3895a?vts=1&amp;pid=453ab2cc4&amp;color=0,0,0&amp;mp=1&amp;vtp=1&amp;bbb=1&amp;hb=1"/>
          <p:cNvSpPr/>
          <p:nvPr/>
        </p:nvSpPr>
        <p:spPr>
          <a:xfrm>
            <a:off x="576072" y="2273300"/>
            <a:ext cx="11036808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several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examples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Middle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Dubai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迪拜),the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Bastikiya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district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draws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thousands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tourists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attracts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local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eager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past.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#1.1.3</a:t>
            </a:r>
            <a:endParaRPr lang="en-US" altLang="zh-CN" sz="2800" dirty="0"/>
          </a:p>
        </p:txBody>
      </p:sp>
      <p:sp>
        <p:nvSpPr>
          <p:cNvPr id="4" name="QM_4_AN.56_1#a5ba3895a.blank?vts=1&amp;pid=453ab2cc4&amp;color=0,0,0&amp;mp=1&amp;vpa=37&amp;vtp=1&amp;bbb=1"/>
          <p:cNvSpPr/>
          <p:nvPr/>
        </p:nvSpPr>
        <p:spPr>
          <a:xfrm>
            <a:off x="3951890" y="4161790"/>
            <a:ext cx="105518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city’s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QM_4_BD.57_1#a5ba3895a?colgroup=23&amp;vts=1&amp;pid=453ab2cc4&amp;color=0,0,0&amp;mp=1&amp;vtp=1&amp;bt=1&amp;bbb=1"/>
          <p:cNvGraphicFramePr>
            <a:graphicFrameLocks noGrp="1"/>
          </p:cNvGraphicFramePr>
          <p:nvPr/>
        </p:nvGraphicFramePr>
        <p:xfrm>
          <a:off x="1746504" y="1005840"/>
          <a:ext cx="8695944" cy="1133920"/>
        </p:xfrm>
        <a:graphic>
          <a:graphicData uri="http://schemas.openxmlformats.org/drawingml/2006/table">
            <a:tbl>
              <a:tblPr/>
              <a:tblGrid>
                <a:gridCol w="8695944"/>
              </a:tblGrid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beautiful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city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disappear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draw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green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history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little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large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popularity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project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simple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4_BD.57_2#a5ba3895a?vts=1&amp;pid=453ab2cc4&amp;color=0,0,0&amp;mp=1&amp;vtp=1&amp;bbb=1&amp;hb=1"/>
          <p:cNvSpPr/>
          <p:nvPr/>
        </p:nvSpPr>
        <p:spPr>
          <a:xfrm>
            <a:off x="576072" y="2273300"/>
            <a:ext cx="11036808" cy="37937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against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expensive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told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necessarily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case.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fact,renovation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(翻新)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existing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$40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square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metre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basic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building,while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original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building.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#1.1.4</a:t>
            </a:r>
            <a:endParaRPr lang="en-US" altLang="zh-CN" sz="2800" dirty="0"/>
          </a:p>
        </p:txBody>
      </p:sp>
      <p:sp>
        <p:nvSpPr>
          <p:cNvPr id="4" name="QM_4_AN.58_1#a5ba3895a.blank?vts=1&amp;pid=453ab2cc4&amp;color=0,0,0&amp;mp=1&amp;vpa=38&amp;vtp=1&amp;bbb=1"/>
          <p:cNvSpPr/>
          <p:nvPr/>
        </p:nvSpPr>
        <p:spPr>
          <a:xfrm>
            <a:off x="5253640" y="2877820"/>
            <a:ext cx="1476312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projects</a:t>
            </a:r>
            <a:endParaRPr lang="en-US" altLang="zh-CN" sz="2800" dirty="0"/>
          </a:p>
        </p:txBody>
      </p:sp>
      <p:sp>
        <p:nvSpPr>
          <p:cNvPr id="5" name="QM_4_AN.59_1#a5ba3895a.blank?vts=1&amp;pid=453ab2cc4&amp;color=0,0,0&amp;mp=1&amp;vpa=39&amp;vtp=1&amp;bbb=1"/>
          <p:cNvSpPr/>
          <p:nvPr/>
        </p:nvSpPr>
        <p:spPr>
          <a:xfrm>
            <a:off x="9336690" y="4185920"/>
            <a:ext cx="790575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less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QM_4_BD.60_1#a5ba3895a?colgroup=23&amp;vts=1&amp;pid=453ab2cc4&amp;color=0,0,0&amp;mp=1&amp;vtp=1&amp;bt=1&amp;bbb=1"/>
          <p:cNvGraphicFramePr>
            <a:graphicFrameLocks noGrp="1"/>
          </p:cNvGraphicFramePr>
          <p:nvPr/>
        </p:nvGraphicFramePr>
        <p:xfrm>
          <a:off x="1746504" y="1005840"/>
          <a:ext cx="8695944" cy="1133920"/>
        </p:xfrm>
        <a:graphic>
          <a:graphicData uri="http://schemas.openxmlformats.org/drawingml/2006/table">
            <a:tbl>
              <a:tblPr/>
              <a:tblGrid>
                <a:gridCol w="8695944"/>
              </a:tblGrid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beautiful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city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disappear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draw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green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history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little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large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popularity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project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simple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4_BD.60_2#a5ba3895a?vts=1&amp;pid=453ab2cc4&amp;color=0,0,0&amp;mp=1&amp;vtp=1&amp;bbb=1&amp;hb=1"/>
          <p:cNvSpPr/>
          <p:nvPr/>
        </p:nvSpPr>
        <p:spPr>
          <a:xfrm>
            <a:off x="576072" y="2273300"/>
            <a:ext cx="11036808" cy="18506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more,environmental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believe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already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recycle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recycle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buildings,too.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#1.1.4</a:t>
            </a:r>
            <a:endParaRPr lang="en-US" altLang="zh-CN" sz="2800" dirty="0"/>
          </a:p>
        </p:txBody>
      </p:sp>
      <p:sp>
        <p:nvSpPr>
          <p:cNvPr id="4" name="QM_4_AN.61_1#a5ba3895a.blank?vts=1&amp;pid=453ab2cc4&amp;color=0,0,0&amp;mp=1&amp;vpa=40&amp;vtp=1&amp;bbb=1"/>
          <p:cNvSpPr/>
          <p:nvPr/>
        </p:nvSpPr>
        <p:spPr>
          <a:xfrm>
            <a:off x="8988457" y="2230120"/>
            <a:ext cx="1514412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greenest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62_1#93fc59844?vts=1&amp;pid=453ab2cc4&amp;color=0,0,0&amp;vtp=1&amp;bt=1&amp;bbb=1"/>
          <p:cNvSpPr/>
          <p:nvPr/>
        </p:nvSpPr>
        <p:spPr>
          <a:xfrm>
            <a:off x="576072" y="1078992"/>
            <a:ext cx="11036808" cy="535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(二)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4_BD.62_1#93fc59844?vts=1&amp;pid=453ab2cc4&amp;color=0,0,0&amp;tib=255,255,255&amp;iip=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4940" y="1156716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graphicFrame>
        <p:nvGraphicFramePr>
          <p:cNvPr id="34" name="QM_4_BD.62_2#93fc59844?colgroup=26&amp;vts=1&amp;pid=453ab2cc4&amp;color=0,0,0&amp;vtp=1&amp;bbb=1"/>
          <p:cNvGraphicFramePr>
            <a:graphicFrameLocks noGrp="1"/>
          </p:cNvGraphicFramePr>
          <p:nvPr/>
        </p:nvGraphicFramePr>
        <p:xfrm>
          <a:off x="1261872" y="1738249"/>
          <a:ext cx="9656064" cy="1059244"/>
        </p:xfrm>
        <a:graphic>
          <a:graphicData uri="http://schemas.openxmlformats.org/drawingml/2006/table">
            <a:tbl>
              <a:tblPr/>
              <a:tblGrid>
                <a:gridCol w="9656064"/>
              </a:tblGrid>
              <a:tr h="105924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anyway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change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communicate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different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direct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effort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fail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mention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polite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probable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usual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QM_4_BD.62_3#93fc59844?vts=1&amp;pid=453ab2cc4&amp;color=0,0,0&amp;vtp=1&amp;bbb=1&amp;hb=1"/>
          <p:cNvSpPr/>
          <p:nvPr/>
        </p:nvSpPr>
        <p:spPr>
          <a:xfrm>
            <a:off x="576072" y="2932049"/>
            <a:ext cx="11036808" cy="35746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“Ghoti”?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pronounce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fish”.And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discussions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spelling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George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Bernard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created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funny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spelling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pronounced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“fish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touGH,wOmen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naTIon.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true.2.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raises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question: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fix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3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spelling,and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fix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it?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#1.1.1</a:t>
            </a:r>
            <a:endParaRPr lang="en-US" altLang="zh-CN" sz="2800" dirty="0"/>
          </a:p>
        </p:txBody>
      </p:sp>
      <p:sp>
        <p:nvSpPr>
          <p:cNvPr id="6" name="QM_4_AN.63_1#93fc59844.blank?vts=1&amp;pid=453ab2cc4&amp;color=0,0,0&amp;vpa=41&amp;vtp=1&amp;bbb=1"/>
          <p:cNvSpPr/>
          <p:nvPr/>
        </p:nvSpPr>
        <p:spPr>
          <a:xfrm>
            <a:off x="2929541" y="3423285"/>
            <a:ext cx="2276475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mentioned</a:t>
            </a:r>
            <a:endParaRPr lang="en-US" altLang="zh-CN" sz="2800" dirty="0"/>
          </a:p>
        </p:txBody>
      </p:sp>
      <p:sp>
        <p:nvSpPr>
          <p:cNvPr id="7" name="QM_4_AN.64_1#93fc59844.blank?vts=1&amp;pid=453ab2cc4&amp;color=0,0,0&amp;vpa=42&amp;vtp=1&amp;bbb=1"/>
          <p:cNvSpPr/>
          <p:nvPr/>
        </p:nvSpPr>
        <p:spPr>
          <a:xfrm>
            <a:off x="1494441" y="5493385"/>
            <a:ext cx="1504950" cy="482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Anyway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QM_4_BD.65_1#93fc59844?colgroup=26&amp;vts=1&amp;pid=453ab2cc4&amp;color=0,0,0&amp;mp=1&amp;vtp=1&amp;bt=1&amp;bbb=1"/>
          <p:cNvGraphicFramePr>
            <a:graphicFrameLocks noGrp="1"/>
          </p:cNvGraphicFramePr>
          <p:nvPr/>
        </p:nvGraphicFramePr>
        <p:xfrm>
          <a:off x="1261872" y="1005840"/>
          <a:ext cx="9656064" cy="1111504"/>
        </p:xfrm>
        <a:graphic>
          <a:graphicData uri="http://schemas.openxmlformats.org/drawingml/2006/table">
            <a:tbl>
              <a:tblPr/>
              <a:tblGrid>
                <a:gridCol w="9656064"/>
              </a:tblGrid>
              <a:tr h="111150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anyway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change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communicate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different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direct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effort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fail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mention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polite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probable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usual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4_BD.65_2#93fc59844?vts=1&amp;pid=453ab2cc4&amp;color=0,0,0&amp;mp=1&amp;vtp=1&amp;bbb=1&amp;hb=1"/>
          <p:cNvSpPr/>
          <p:nvPr/>
        </p:nvSpPr>
        <p:spPr>
          <a:xfrm>
            <a:off x="576072" y="2247900"/>
            <a:ext cx="11036808" cy="429653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spelling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writers,even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English-speaking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countries.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languages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Italian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Korean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relationship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between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letters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English,as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letters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pronounced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,while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letters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pronounced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pronounced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certain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influences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%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words,including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#1.1.2</a:t>
            </a:r>
            <a:endParaRPr lang="en-US" altLang="zh-CN" sz="2800" dirty="0"/>
          </a:p>
        </p:txBody>
      </p:sp>
      <p:sp>
        <p:nvSpPr>
          <p:cNvPr id="4" name="QM_4_AN.66_1#93fc59844.blank?vts=1&amp;pid=453ab2cc4&amp;color=0,0,0&amp;mp=1&amp;vpa=43&amp;vtp=1&amp;bbb=1"/>
          <p:cNvSpPr/>
          <p:nvPr/>
        </p:nvSpPr>
        <p:spPr>
          <a:xfrm>
            <a:off x="1721454" y="2760091"/>
            <a:ext cx="990600" cy="5011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3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born</a:t>
            </a:r>
            <a:endParaRPr lang="en-US" altLang="zh-CN" sz="2800" dirty="0"/>
          </a:p>
        </p:txBody>
      </p:sp>
      <p:sp>
        <p:nvSpPr>
          <p:cNvPr id="5" name="QM_4_AN.67_1#93fc59844.blank?vts=1&amp;pid=453ab2cc4&amp;color=0,0,0&amp;mp=1&amp;vpa=44&amp;vtp=1&amp;bbb=1"/>
          <p:cNvSpPr/>
          <p:nvPr/>
        </p:nvSpPr>
        <p:spPr>
          <a:xfrm>
            <a:off x="4793266" y="3306191"/>
            <a:ext cx="2101723" cy="4965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3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direct</a:t>
            </a:r>
            <a:endParaRPr lang="en-US" altLang="zh-CN" sz="2800" dirty="0"/>
          </a:p>
        </p:txBody>
      </p:sp>
      <p:sp>
        <p:nvSpPr>
          <p:cNvPr id="6" name="QM_4_AN.68_1#93fc59844.blank?vts=1&amp;pid=453ab2cc4&amp;color=0,0,0&amp;mp=1&amp;vpa=45&amp;vtp=1&amp;bbb=1"/>
          <p:cNvSpPr/>
          <p:nvPr/>
        </p:nvSpPr>
        <p:spPr>
          <a:xfrm>
            <a:off x="2721579" y="4931791"/>
            <a:ext cx="1852549" cy="5011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3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differently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QM_4_BD.69_1#93fc59844?colgroup=26&amp;vts=1&amp;pid=453ab2cc4&amp;color=0,0,0&amp;mp=1&amp;vtp=1&amp;bt=1&amp;bbb=1"/>
          <p:cNvGraphicFramePr>
            <a:graphicFrameLocks noGrp="1"/>
          </p:cNvGraphicFramePr>
          <p:nvPr/>
        </p:nvGraphicFramePr>
        <p:xfrm>
          <a:off x="1261872" y="1005840"/>
          <a:ext cx="9656064" cy="1133920"/>
        </p:xfrm>
        <a:graphic>
          <a:graphicData uri="http://schemas.openxmlformats.org/drawingml/2006/table">
            <a:tbl>
              <a:tblPr/>
              <a:tblGrid>
                <a:gridCol w="9656064"/>
              </a:tblGrid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anyway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change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communicate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different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direct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effort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fail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mention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polite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probable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usual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4_BD.69_2#93fc59844?vts=1&amp;pid=453ab2cc4&amp;color=0,0,0&amp;mp=1&amp;vtp=1&amp;bbb=1&amp;hb=1"/>
          <p:cNvSpPr/>
          <p:nvPr/>
        </p:nvSpPr>
        <p:spPr>
          <a:xfrm>
            <a:off x="576072" y="2273300"/>
            <a:ext cx="11036808" cy="314083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century,people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spelled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freely.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example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,Shakespeare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spelled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didn’t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dictionaries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invented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century,there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rules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“correct”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“incorrect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spellings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#1.1.3</a:t>
            </a:r>
            <a:endParaRPr lang="en-US" altLang="zh-CN" sz="2800" dirty="0"/>
          </a:p>
        </p:txBody>
      </p:sp>
      <p:sp>
        <p:nvSpPr>
          <p:cNvPr id="4" name="QM_4_AN.70_1#93fc59844.blank?vts=1&amp;pid=453ab2cc4&amp;color=0,0,0&amp;mp=1&amp;vpa=46&amp;vtp=1&amp;bbb=1"/>
          <p:cNvSpPr/>
          <p:nvPr/>
        </p:nvSpPr>
        <p:spPr>
          <a:xfrm>
            <a:off x="3912140" y="3538220"/>
            <a:ext cx="146685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unusual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QM_4_BD.71_1#93fc59844?colgroup=26&amp;vts=1&amp;pid=453ab2cc4&amp;color=0,0,0&amp;mp=1&amp;vtp=1&amp;bt=1&amp;bbb=1"/>
          <p:cNvGraphicFramePr>
            <a:graphicFrameLocks noGrp="1"/>
          </p:cNvGraphicFramePr>
          <p:nvPr/>
        </p:nvGraphicFramePr>
        <p:xfrm>
          <a:off x="1261872" y="1005840"/>
          <a:ext cx="9656064" cy="1133920"/>
        </p:xfrm>
        <a:graphic>
          <a:graphicData uri="http://schemas.openxmlformats.org/drawingml/2006/table">
            <a:tbl>
              <a:tblPr/>
              <a:tblGrid>
                <a:gridCol w="9656064"/>
              </a:tblGrid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anyway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change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communicate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different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direct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effort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fail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mention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polite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probable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usual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4_BD.71_2#93fc59844?vts=1&amp;pid=453ab2cc4&amp;color=0,0,0&amp;mp=1&amp;vtp=1&amp;bbb=1&amp;hb=1"/>
          <p:cNvSpPr/>
          <p:nvPr/>
        </p:nvSpPr>
        <p:spPr>
          <a:xfrm>
            <a:off x="576072" y="2273300"/>
            <a:ext cx="11036808" cy="37937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spelling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sense.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differences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between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spelling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pronunciation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difficult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strict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phonetic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system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(语音系统),words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spellings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places,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between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nations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impossible.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#1.1.4</a:t>
            </a:r>
            <a:endParaRPr lang="en-US" altLang="zh-CN" sz="2800" dirty="0"/>
          </a:p>
        </p:txBody>
      </p:sp>
      <p:sp>
        <p:nvSpPr>
          <p:cNvPr id="4" name="QM_4_AN.72_1#93fc59844.blank?vts=1&amp;pid=453ab2cc4&amp;color=0,0,0&amp;mp=1&amp;vpa=47&amp;vtp=1&amp;bbb=1"/>
          <p:cNvSpPr/>
          <p:nvPr/>
        </p:nvSpPr>
        <p:spPr>
          <a:xfrm>
            <a:off x="4450365" y="2890520"/>
            <a:ext cx="124618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efforts</a:t>
            </a:r>
            <a:endParaRPr lang="en-US" altLang="zh-CN" sz="2800" dirty="0"/>
          </a:p>
        </p:txBody>
      </p:sp>
      <p:sp>
        <p:nvSpPr>
          <p:cNvPr id="5" name="QM_4_AN.73_1#93fc59844.blank?vts=1&amp;pid=453ab2cc4&amp;color=0,0,0&amp;mp=1&amp;vpa=48&amp;vtp=1&amp;bbb=1"/>
          <p:cNvSpPr/>
          <p:nvPr/>
        </p:nvSpPr>
        <p:spPr>
          <a:xfrm>
            <a:off x="8942928" y="3525520"/>
            <a:ext cx="18018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change</a:t>
            </a:r>
            <a:endParaRPr lang="en-US" altLang="zh-CN" sz="2800" dirty="0"/>
          </a:p>
        </p:txBody>
      </p:sp>
      <p:sp>
        <p:nvSpPr>
          <p:cNvPr id="6" name="QM_4_AN.74_1#93fc59844.blank?vts=1&amp;pid=453ab2cc4&amp;color=0,0,0&amp;mp=1&amp;vpa=49&amp;vtp=1&amp;bbb=1"/>
          <p:cNvSpPr/>
          <p:nvPr/>
        </p:nvSpPr>
        <p:spPr>
          <a:xfrm>
            <a:off x="7742713" y="4833620"/>
            <a:ext cx="26114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communication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QM_4_BD.75_1#93fc59844?colgroup=26&amp;vts=1&amp;pid=453ab2cc4&amp;color=0,0,0&amp;mp=1&amp;vtp=1&amp;bt=1&amp;bbb=1"/>
          <p:cNvGraphicFramePr>
            <a:graphicFrameLocks noGrp="1"/>
          </p:cNvGraphicFramePr>
          <p:nvPr/>
        </p:nvGraphicFramePr>
        <p:xfrm>
          <a:off x="1261872" y="1005840"/>
          <a:ext cx="9656064" cy="1133920"/>
        </p:xfrm>
        <a:graphic>
          <a:graphicData uri="http://schemas.openxmlformats.org/drawingml/2006/table">
            <a:tbl>
              <a:tblPr/>
              <a:tblGrid>
                <a:gridCol w="9656064"/>
              </a:tblGrid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anyway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change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communicate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different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direct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effort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fail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mention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polite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probable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usual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4_BD.75_2#93fc59844?vts=1&amp;pid=453ab2cc4&amp;color=0,0,0&amp;mp=1&amp;vtp=1&amp;bbb=1&amp;hb=1"/>
          <p:cNvSpPr/>
          <p:nvPr/>
        </p:nvSpPr>
        <p:spPr>
          <a:xfrm>
            <a:off x="576072" y="2273300"/>
            <a:ext cx="11036808" cy="18506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So,while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spelling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strange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times,it’s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language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special.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we’ll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#1.1.5</a:t>
            </a:r>
            <a:endParaRPr lang="en-US" altLang="zh-CN" sz="2800" dirty="0"/>
          </a:p>
        </p:txBody>
      </p:sp>
      <p:sp>
        <p:nvSpPr>
          <p:cNvPr id="4" name="QM_4_AN.76_1#93fc59844.blank?vts=1&amp;pid=453ab2cc4&amp;color=0,0,0&amp;mp=1&amp;vpa=50&amp;vtp=1&amp;bbb=1"/>
          <p:cNvSpPr/>
          <p:nvPr/>
        </p:nvSpPr>
        <p:spPr>
          <a:xfrm>
            <a:off x="2161191" y="3514090"/>
            <a:ext cx="1636649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probably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77_1#e266a2e0d?vts=1&amp;pid=453ab2cc4&amp;color=0,0,0&amp;vtp=1&amp;bt=1&amp;bbb=1"/>
          <p:cNvSpPr/>
          <p:nvPr/>
        </p:nvSpPr>
        <p:spPr>
          <a:xfrm>
            <a:off x="576072" y="1078992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(三)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成都模拟改编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4_BD.77_1#e266a2e0d?vts=1&amp;pid=453ab2cc4&amp;color=0,0,0&amp;tib=255,255,255&amp;iip=6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540" y="1220724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graphicFrame>
        <p:nvGraphicFramePr>
          <p:cNvPr id="39" name="QM_4_BD.77_2#e266a2e0d?colgroup=23&amp;vts=1&amp;pid=453ab2cc4&amp;color=0,0,0&amp;vtp=1&amp;bbb=1"/>
          <p:cNvGraphicFramePr>
            <a:graphicFrameLocks noGrp="1"/>
          </p:cNvGraphicFramePr>
          <p:nvPr/>
        </p:nvGraphicFramePr>
        <p:xfrm>
          <a:off x="1764792" y="1865249"/>
          <a:ext cx="8659368" cy="1133920"/>
        </p:xfrm>
        <a:graphic>
          <a:graphicData uri="http://schemas.openxmlformats.org/drawingml/2006/table">
            <a:tbl>
              <a:tblPr/>
              <a:tblGrid>
                <a:gridCol w="8659368"/>
              </a:tblGrid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after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allow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before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discover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full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intelligence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leave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patience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prevent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rise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scare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valuable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QM_4_BD.77_3#e266a2e0d?vts=1&amp;pid=453ab2cc4&amp;color=0,0,0&amp;vtp=1&amp;bbb=1&amp;hb=1"/>
          <p:cNvSpPr/>
          <p:nvPr/>
        </p:nvSpPr>
        <p:spPr>
          <a:xfrm>
            <a:off x="576072" y="3135249"/>
            <a:ext cx="11036808" cy="314083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child,my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grandma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everyone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dies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listening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that,I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asleep.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cried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her,“Will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beautiful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.”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#1.1.1</a:t>
            </a:r>
            <a:endParaRPr lang="en-US" altLang="zh-CN" sz="2800" dirty="0"/>
          </a:p>
        </p:txBody>
      </p:sp>
      <p:sp>
        <p:nvSpPr>
          <p:cNvPr id="6" name="QM_4_AN.78_1#e266a2e0d.blank?vts=1&amp;pid=453ab2cc4&amp;color=0,0,0&amp;vpa=51&amp;vtp=1&amp;bbb=1"/>
          <p:cNvSpPr/>
          <p:nvPr/>
        </p:nvSpPr>
        <p:spPr>
          <a:xfrm>
            <a:off x="2345341" y="3752469"/>
            <a:ext cx="9477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rises</a:t>
            </a:r>
            <a:endParaRPr lang="en-US" altLang="zh-CN" sz="2800" dirty="0"/>
          </a:p>
        </p:txBody>
      </p:sp>
      <p:sp>
        <p:nvSpPr>
          <p:cNvPr id="7" name="QM_4_AN.79_1#e266a2e0d.blank?vts=1&amp;pid=453ab2cc4&amp;color=0,0,0&amp;vpa=52&amp;vtp=1&amp;bbb=1"/>
          <p:cNvSpPr/>
          <p:nvPr/>
        </p:nvSpPr>
        <p:spPr>
          <a:xfrm>
            <a:off x="5245704" y="4400169"/>
            <a:ext cx="1238187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scared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QM_4_BD.80_1#e266a2e0d?colgroup=23&amp;vts=1&amp;pid=453ab2cc4&amp;color=0,0,0&amp;mp=1&amp;vtp=1&amp;bt=1&amp;bbb=1"/>
          <p:cNvGraphicFramePr>
            <a:graphicFrameLocks noGrp="1"/>
          </p:cNvGraphicFramePr>
          <p:nvPr/>
        </p:nvGraphicFramePr>
        <p:xfrm>
          <a:off x="1764792" y="1005840"/>
          <a:ext cx="8659368" cy="1133920"/>
        </p:xfrm>
        <a:graphic>
          <a:graphicData uri="http://schemas.openxmlformats.org/drawingml/2006/table">
            <a:tbl>
              <a:tblPr/>
              <a:tblGrid>
                <a:gridCol w="8659368"/>
              </a:tblGrid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after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allow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before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discover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full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intelligence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leave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patience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prevent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rise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scare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valuable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4_BD.80_2#e266a2e0d?vts=1&amp;pid=453ab2cc4&amp;color=0,0,0&amp;mp=1&amp;vtp=1&amp;bbb=1&amp;hb=1"/>
          <p:cNvSpPr/>
          <p:nvPr/>
        </p:nvSpPr>
        <p:spPr>
          <a:xfrm>
            <a:off x="576072" y="2273300"/>
            <a:ext cx="11036808" cy="314083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hugged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replied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worry,honey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course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afraid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death,because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Remember,nothing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.”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#1.1.2</a:t>
            </a:r>
            <a:endParaRPr lang="en-US" altLang="zh-CN" sz="2800" dirty="0"/>
          </a:p>
        </p:txBody>
      </p:sp>
      <p:sp>
        <p:nvSpPr>
          <p:cNvPr id="4" name="QM_4_AN.81_1#e266a2e0d.blank?vts=1&amp;pid=453ab2cc4&amp;color=0,0,0&amp;mp=1&amp;vpa=53&amp;vtp=1&amp;bbb=1"/>
          <p:cNvSpPr/>
          <p:nvPr/>
        </p:nvSpPr>
        <p:spPr>
          <a:xfrm>
            <a:off x="5914040" y="2230120"/>
            <a:ext cx="1603375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patiently</a:t>
            </a:r>
            <a:endParaRPr lang="en-US" altLang="zh-CN" sz="2800" dirty="0"/>
          </a:p>
        </p:txBody>
      </p:sp>
      <p:sp>
        <p:nvSpPr>
          <p:cNvPr id="5" name="QM_4_AN.82_1#e266a2e0d.blank?vts=1&amp;pid=453ab2cc4&amp;color=0,0,0&amp;mp=1&amp;vpa=54&amp;vtp=1&amp;bbb=1"/>
          <p:cNvSpPr/>
          <p:nvPr/>
        </p:nvSpPr>
        <p:spPr>
          <a:xfrm>
            <a:off x="3570890" y="2890520"/>
            <a:ext cx="1219137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endParaRPr lang="en-US" altLang="zh-CN" sz="2800" dirty="0"/>
          </a:p>
        </p:txBody>
      </p:sp>
      <p:sp>
        <p:nvSpPr>
          <p:cNvPr id="6" name="QM_4_AN.83_1#e266a2e0d.blank?vts=1&amp;pid=453ab2cc4&amp;color=0,0,0&amp;mp=1&amp;vpa=55&amp;vtp=1&amp;bbb=1"/>
          <p:cNvSpPr/>
          <p:nvPr/>
        </p:nvSpPr>
        <p:spPr>
          <a:xfrm>
            <a:off x="5909341" y="4173220"/>
            <a:ext cx="1417574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prevent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水, 食物, 沙滩&#10;&#10;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896815" y="2118946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915566" y="4821117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788566" y="2658577"/>
            <a:ext cx="6852044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题型解读</a:t>
            </a:r>
            <a:endParaRPr lang="zh-CN" altLang="en-US" sz="720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3016" y="3814456"/>
            <a:ext cx="269875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defRPr/>
            </a:pPr>
            <a:r>
              <a:rPr lang="en-US" altLang="zh-CN" sz="2800" b="1" kern="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cs typeface="+mn-ea"/>
                <a:sym typeface="+mn-lt"/>
              </a:rPr>
              <a:t>TI XING JIE DU</a:t>
            </a:r>
            <a:endParaRPr lang="en-US" altLang="zh-CN" sz="2800" b="1" kern="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8566" y="731948"/>
            <a:ext cx="15034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01</a:t>
            </a:r>
            <a:endParaRPr lang="zh-CN" altLang="en-US" sz="8000" dirty="0"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pic>
        <p:nvPicPr>
          <p:cNvPr id="2" name="图片 1" descr="徽标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8559" y="5791191"/>
            <a:ext cx="843680" cy="809414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7182583" y="352425"/>
            <a:ext cx="4671060" cy="275590"/>
            <a:chOff x="9358" y="555"/>
            <a:chExt cx="7356" cy="434"/>
          </a:xfrm>
        </p:grpSpPr>
        <p:sp>
          <p:nvSpPr>
            <p:cNvPr id="8" name="文本框 7">
              <a:hlinkClick r:id="rId3" action="ppaction://hlinksldjump"/>
            </p:cNvPr>
            <p:cNvSpPr txBox="1"/>
            <p:nvPr/>
          </p:nvSpPr>
          <p:spPr>
            <a:xfrm>
              <a:off x="1139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解题指导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1" name="文本框 10">
              <a:hlinkClick r:id="rId4" action="ppaction://hlinksldjump"/>
            </p:cNvPr>
            <p:cNvSpPr txBox="1"/>
            <p:nvPr/>
          </p:nvSpPr>
          <p:spPr>
            <a:xfrm>
              <a:off x="1342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真题实练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32" name="文本框 31">
              <a:hlinkClick r:id="rId5" action="ppaction://hlinksldjump"/>
            </p:cNvPr>
            <p:cNvSpPr txBox="1"/>
            <p:nvPr/>
          </p:nvSpPr>
          <p:spPr>
            <a:xfrm>
              <a:off x="1546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模拟突破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2" name="文本框 11">
              <a:hlinkClick r:id="rId6" action="ppaction://hlinksldjump"/>
            </p:cNvPr>
            <p:cNvSpPr txBox="1"/>
            <p:nvPr/>
          </p:nvSpPr>
          <p:spPr>
            <a:xfrm>
              <a:off x="935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题型解读</a:t>
              </a:r>
              <a:endPara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QM_4_BD.84_1#e266a2e0d?colgroup=23&amp;vts=1&amp;pid=453ab2cc4&amp;color=0,0,0&amp;mp=1&amp;vtp=1&amp;bt=1&amp;bbb=1"/>
          <p:cNvGraphicFramePr>
            <a:graphicFrameLocks noGrp="1"/>
          </p:cNvGraphicFramePr>
          <p:nvPr/>
        </p:nvGraphicFramePr>
        <p:xfrm>
          <a:off x="1764792" y="1005840"/>
          <a:ext cx="8659368" cy="1223518"/>
        </p:xfrm>
        <a:graphic>
          <a:graphicData uri="http://schemas.openxmlformats.org/drawingml/2006/table">
            <a:tbl>
              <a:tblPr/>
              <a:tblGrid>
                <a:gridCol w="8659368"/>
              </a:tblGrid>
              <a:tr h="1223518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8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after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allow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before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discover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full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intelligence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6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leave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patience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prevent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rise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scare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valuable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4_BD.84_2#e266a2e0d?vts=1&amp;pid=453ab2cc4&amp;color=0,0,0&amp;mp=1&amp;vtp=1&amp;bbb=1&amp;hb=1"/>
          <p:cNvSpPr/>
          <p:nvPr/>
        </p:nvSpPr>
        <p:spPr>
          <a:xfrm>
            <a:off x="576072" y="2362200"/>
            <a:ext cx="11036808" cy="41842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until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understand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deep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hidden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behind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words.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Christmas,I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received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gift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beautiful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wonderful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name,“Calf”.Calf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taught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legs,while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inspired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between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#1.1.4</a:t>
            </a:r>
            <a:endParaRPr lang="en-US" altLang="zh-CN" sz="2800" dirty="0"/>
          </a:p>
        </p:txBody>
      </p:sp>
      <p:sp>
        <p:nvSpPr>
          <p:cNvPr id="4" name="QM_4_AN.85_1#e266a2e0d.blank?vts=1&amp;pid=453ab2cc4&amp;color=0,0,0&amp;mp=1&amp;vpa=56&amp;vtp=1&amp;bbb=1"/>
          <p:cNvSpPr/>
          <p:nvPr/>
        </p:nvSpPr>
        <p:spPr>
          <a:xfrm>
            <a:off x="8141239" y="2315083"/>
            <a:ext cx="950913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fully</a:t>
            </a:r>
            <a:endParaRPr lang="en-US" altLang="zh-CN" sz="2800" dirty="0"/>
          </a:p>
        </p:txBody>
      </p:sp>
      <p:sp>
        <p:nvSpPr>
          <p:cNvPr id="5" name="QM_4_AN.86_1#e266a2e0d.blank?vts=1&amp;pid=453ab2cc4&amp;color=0,0,0&amp;mp=1&amp;vpa=57&amp;vtp=1&amp;bbb=1"/>
          <p:cNvSpPr/>
          <p:nvPr/>
        </p:nvSpPr>
        <p:spPr>
          <a:xfrm>
            <a:off x="1492853" y="4143883"/>
            <a:ext cx="1779588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intelligent</a:t>
            </a:r>
            <a:endParaRPr lang="en-US" altLang="zh-CN" sz="2800" dirty="0"/>
          </a:p>
        </p:txBody>
      </p:sp>
      <p:sp>
        <p:nvSpPr>
          <p:cNvPr id="6" name="QM_4_AN.87_1#e266a2e0d.blank?vts=1&amp;pid=453ab2cc4&amp;color=0,0,0&amp;mp=1&amp;vpa=58&amp;vtp=1&amp;bbb=1"/>
          <p:cNvSpPr/>
          <p:nvPr/>
        </p:nvSpPr>
        <p:spPr>
          <a:xfrm>
            <a:off x="7895240" y="5375783"/>
            <a:ext cx="154463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value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" name="QM_4_BD.88_1#e266a2e0d?colgroup=23&amp;vts=1&amp;pid=453ab2cc4&amp;color=0,0,0&amp;mp=1&amp;vtp=1&amp;bt=1&amp;bbb=1"/>
          <p:cNvGraphicFramePr>
            <a:graphicFrameLocks noGrp="1"/>
          </p:cNvGraphicFramePr>
          <p:nvPr/>
        </p:nvGraphicFramePr>
        <p:xfrm>
          <a:off x="1764792" y="1005840"/>
          <a:ext cx="8659368" cy="1133920"/>
        </p:xfrm>
        <a:graphic>
          <a:graphicData uri="http://schemas.openxmlformats.org/drawingml/2006/table">
            <a:tbl>
              <a:tblPr/>
              <a:tblGrid>
                <a:gridCol w="8659368"/>
              </a:tblGrid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after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allow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before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discover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full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intelligence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leave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patience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prevent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rise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scare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valuable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4_BD.88_2#e266a2e0d?vts=1&amp;pid=453ab2cc4&amp;color=0,0,0&amp;mp=1&amp;vtp=1&amp;bbb=1&amp;hb=1"/>
          <p:cNvSpPr/>
          <p:nvPr/>
        </p:nvSpPr>
        <p:spPr>
          <a:xfrm>
            <a:off x="576072" y="2273300"/>
            <a:ext cx="11036808" cy="37937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accident,9.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time.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day,when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sofa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,I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Calf’s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ball.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reminded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moment,my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grandma’s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again,“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you.”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#1.1.6</a:t>
            </a:r>
            <a:endParaRPr lang="en-US" altLang="zh-CN" sz="2800" dirty="0"/>
          </a:p>
        </p:txBody>
      </p:sp>
      <p:sp>
        <p:nvSpPr>
          <p:cNvPr id="4" name="QM_4_AN.89_1#e266a2e0d.blank?vts=1&amp;pid=453ab2cc4&amp;color=0,0,0&amp;mp=1&amp;vpa=59&amp;vtp=1&amp;bbb=1"/>
          <p:cNvSpPr/>
          <p:nvPr/>
        </p:nvSpPr>
        <p:spPr>
          <a:xfrm>
            <a:off x="2123091" y="2877820"/>
            <a:ext cx="1344613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leaving</a:t>
            </a:r>
            <a:endParaRPr lang="en-US" altLang="zh-CN" sz="2800" dirty="0"/>
          </a:p>
        </p:txBody>
      </p:sp>
      <p:sp>
        <p:nvSpPr>
          <p:cNvPr id="5" name="QM_4_AN.90_1#e266a2e0d.blank?vts=1&amp;pid=453ab2cc4&amp;color=0,0,0&amp;mp=1&amp;vpa=60&amp;vtp=1&amp;bbb=1"/>
          <p:cNvSpPr/>
          <p:nvPr/>
        </p:nvSpPr>
        <p:spPr>
          <a:xfrm>
            <a:off x="1030890" y="4185920"/>
            <a:ext cx="1870012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discovered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91_1#daf4d8a41?vts=1&amp;pid=453ab2cc4&amp;color=0,0,0&amp;vtp=1&amp;bt=1&amp;bbb=1"/>
          <p:cNvSpPr/>
          <p:nvPr/>
        </p:nvSpPr>
        <p:spPr>
          <a:xfrm>
            <a:off x="576072" y="1078992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四)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4_BD.91_1#daf4d8a41?vts=1&amp;pid=453ab2cc4&amp;color=0,0,0&amp;tib=255,255,255&amp;iip=7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83040" y="1220724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graphicFrame>
        <p:nvGraphicFramePr>
          <p:cNvPr id="43" name="QM_4_BD.91_2#daf4d8a41?colgroup=30&amp;vts=1&amp;pid=453ab2cc4&amp;color=0,0,0&amp;vtp=1&amp;bbb=1&amp;hb=1"/>
          <p:cNvGraphicFramePr>
            <a:graphicFrameLocks noGrp="1"/>
          </p:cNvGraphicFramePr>
          <p:nvPr/>
        </p:nvGraphicFramePr>
        <p:xfrm>
          <a:off x="576072" y="1865249"/>
          <a:ext cx="11018520" cy="1117600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11760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hard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music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suddenly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surprise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QM_4_BD.91_3#daf4d8a41?vts=1&amp;pid=453ab2cc4&amp;color=0,0,0&amp;vtp=1&amp;bbb=1&amp;hb=1"/>
          <p:cNvSpPr/>
          <p:nvPr/>
        </p:nvSpPr>
        <p:spPr>
          <a:xfrm>
            <a:off x="576072" y="3109849"/>
            <a:ext cx="11036808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Bruce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shy,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mother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year.“You’d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headphones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on,”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#1.1.1</a:t>
            </a:r>
            <a:endParaRPr lang="en-US" altLang="zh-CN" sz="2800" dirty="0"/>
          </a:p>
        </p:txBody>
      </p:sp>
      <p:sp>
        <p:nvSpPr>
          <p:cNvPr id="6" name="QM_4_AN.92_1#daf4d8a41.blank?vts=1&amp;pid=453ab2cc4&amp;color=0,0,0&amp;vpa=61&amp;vtp=1&amp;bbb=1"/>
          <p:cNvSpPr/>
          <p:nvPr/>
        </p:nvSpPr>
        <p:spPr>
          <a:xfrm>
            <a:off x="4759929" y="3727069"/>
            <a:ext cx="99060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endParaRPr lang="en-US" altLang="zh-CN" sz="2800" dirty="0"/>
          </a:p>
        </p:txBody>
      </p:sp>
      <p:sp>
        <p:nvSpPr>
          <p:cNvPr id="7" name="QM_4_AN.93_1#daf4d8a41.blank?vts=1&amp;pid=453ab2cc4&amp;color=0,0,0&amp;vpa=62&amp;vtp=1&amp;bbb=1"/>
          <p:cNvSpPr/>
          <p:nvPr/>
        </p:nvSpPr>
        <p:spPr>
          <a:xfrm>
            <a:off x="4402740" y="4374769"/>
            <a:ext cx="79375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" name="QM_4_BD.94_1#daf4d8a41?colgroup=30&amp;vts=1&amp;pid=453ab2cc4&amp;color=0,0,0&amp;mp=1&amp;vtp=1&amp;bt=1&amp;bbb=1&amp;hb=1"/>
          <p:cNvGraphicFramePr>
            <a:graphicFrameLocks noGrp="1"/>
          </p:cNvGraphicFramePr>
          <p:nvPr/>
        </p:nvGraphicFramePr>
        <p:xfrm>
          <a:off x="576072" y="1005840"/>
          <a:ext cx="11018520" cy="1207199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207199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8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hard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music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suddenly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surprise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7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4_BD.94_2#daf4d8a41?vts=1&amp;pid=453ab2cc4&amp;color=0,0,0&amp;mp=1&amp;vtp=1&amp;bbb=1&amp;hb=1"/>
          <p:cNvSpPr/>
          <p:nvPr/>
        </p:nvSpPr>
        <p:spPr>
          <a:xfrm>
            <a:off x="576072" y="2349500"/>
            <a:ext cx="11036808" cy="418858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Bruce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nodded.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moment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bus,he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headphones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favorite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band,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Blue-Bob.4.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grade.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“Hey,Bruce?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Mike,”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said.“I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Blue-Bob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?”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#1.1.3</a:t>
            </a:r>
            <a:endParaRPr lang="en-US" altLang="zh-CN" sz="2800" dirty="0"/>
          </a:p>
        </p:txBody>
      </p:sp>
      <p:sp>
        <p:nvSpPr>
          <p:cNvPr id="4" name="QM_4_AN.95_1#daf4d8a41.blank?vts=1&amp;pid=453ab2cc4&amp;color=0,0,0&amp;mp=1&amp;vpa=63&amp;vtp=1&amp;bbb=1"/>
          <p:cNvSpPr/>
          <p:nvPr/>
        </p:nvSpPr>
        <p:spPr>
          <a:xfrm>
            <a:off x="814990" y="2924683"/>
            <a:ext cx="693738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endParaRPr lang="en-US" altLang="zh-CN" sz="2800" dirty="0"/>
          </a:p>
        </p:txBody>
      </p:sp>
      <p:sp>
        <p:nvSpPr>
          <p:cNvPr id="5" name="QM_4_AN.96_1#daf4d8a41.blank?vts=1&amp;pid=453ab2cc4&amp;color=0,0,0&amp;mp=1&amp;vpa=64&amp;vtp=1&amp;bbb=1"/>
          <p:cNvSpPr/>
          <p:nvPr/>
        </p:nvSpPr>
        <p:spPr>
          <a:xfrm>
            <a:off x="2323116" y="3521583"/>
            <a:ext cx="1684338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Suddenly</a:t>
            </a:r>
            <a:endParaRPr lang="en-US" altLang="zh-CN" sz="2800" dirty="0"/>
          </a:p>
        </p:txBody>
      </p:sp>
      <p:sp>
        <p:nvSpPr>
          <p:cNvPr id="6" name="QM_4_AN.97_1#daf4d8a41.blank?vts=1&amp;pid=453ab2cc4&amp;color=0,0,0&amp;mp=1&amp;vpa=65&amp;vtp=1&amp;bbb=1"/>
          <p:cNvSpPr/>
          <p:nvPr/>
        </p:nvSpPr>
        <p:spPr>
          <a:xfrm>
            <a:off x="5342540" y="5350383"/>
            <a:ext cx="1346200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singing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" name="QM_4_BD.98_1#daf4d8a41?colgroup=30&amp;vts=1&amp;pid=453ab2cc4&amp;color=0,0,0&amp;mp=1&amp;vtp=1&amp;bt=1&amp;bbb=1&amp;hb=1"/>
          <p:cNvGraphicFramePr>
            <a:graphicFrameLocks noGrp="1"/>
          </p:cNvGraphicFramePr>
          <p:nvPr/>
        </p:nvGraphicFramePr>
        <p:xfrm>
          <a:off x="576072" y="1005840"/>
          <a:ext cx="11018520" cy="1117600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11760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hard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music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suddenly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surprise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4_BD.98_2#daf4d8a41?vts=1&amp;pid=453ab2cc4&amp;color=0,0,0&amp;mp=1&amp;vtp=1&amp;bbb=1&amp;hb=1"/>
          <p:cNvSpPr/>
          <p:nvPr/>
        </p:nvSpPr>
        <p:spPr>
          <a:xfrm>
            <a:off x="576072" y="2260600"/>
            <a:ext cx="11036808" cy="37937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“Uh,no,”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Bruce’s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red,“That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me.”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anything,he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away.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days,Bruce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kept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himself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Mike.“Maybe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Blue-Bob,”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thought.8.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day,Bruce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managed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smile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face.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#1.1.5</a:t>
            </a:r>
            <a:endParaRPr lang="en-US" altLang="zh-CN" sz="2800" dirty="0"/>
          </a:p>
        </p:txBody>
      </p:sp>
      <p:sp>
        <p:nvSpPr>
          <p:cNvPr id="4" name="QM_4_AN.99_1#daf4d8a41.blank?vts=1&amp;pid=453ab2cc4&amp;color=0,0,0&amp;mp=1&amp;vpa=66&amp;vtp=1&amp;bbb=1"/>
          <p:cNvSpPr/>
          <p:nvPr/>
        </p:nvSpPr>
        <p:spPr>
          <a:xfrm>
            <a:off x="1680179" y="2865120"/>
            <a:ext cx="1700213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surprised</a:t>
            </a:r>
            <a:endParaRPr lang="en-US" altLang="zh-CN" sz="2800" dirty="0"/>
          </a:p>
        </p:txBody>
      </p:sp>
      <p:sp>
        <p:nvSpPr>
          <p:cNvPr id="5" name="QM_4_AN.100_1#daf4d8a41.blank?vts=1&amp;pid=453ab2cc4&amp;color=0,0,0&amp;mp=1&amp;vpa=67&amp;vtp=1&amp;bbb=1"/>
          <p:cNvSpPr/>
          <p:nvPr/>
        </p:nvSpPr>
        <p:spPr>
          <a:xfrm>
            <a:off x="9200165" y="3512820"/>
            <a:ext cx="892175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endParaRPr lang="en-US" altLang="zh-CN" sz="2800" dirty="0"/>
          </a:p>
        </p:txBody>
      </p:sp>
      <p:sp>
        <p:nvSpPr>
          <p:cNvPr id="6" name="QM_4_AN.101_1#daf4d8a41.blank?vts=1&amp;pid=453ab2cc4&amp;color=0,0,0&amp;mp=1&amp;vpa=68&amp;vtp=1&amp;bbb=1"/>
          <p:cNvSpPr/>
          <p:nvPr/>
        </p:nvSpPr>
        <p:spPr>
          <a:xfrm>
            <a:off x="10468579" y="4173220"/>
            <a:ext cx="63500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endParaRPr lang="en-US" altLang="zh-CN" sz="2800" dirty="0"/>
          </a:p>
        </p:txBody>
      </p:sp>
      <p:sp>
        <p:nvSpPr>
          <p:cNvPr id="7" name="QM_4_AN.102_1#daf4d8a41.blank?vts=1&amp;pid=453ab2cc4&amp;color=0,0,0&amp;mp=1&amp;vpa=69&amp;vtp=1&amp;bbb=1"/>
          <p:cNvSpPr/>
          <p:nvPr/>
        </p:nvSpPr>
        <p:spPr>
          <a:xfrm>
            <a:off x="3002566" y="5457190"/>
            <a:ext cx="6350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7" grpId="0" animBg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" name="QM_4_BD.103_1#daf4d8a41?colgroup=30&amp;vts=1&amp;pid=453ab2cc4&amp;color=0,0,0&amp;mp=1&amp;vtp=1&amp;bt=1&amp;bbb=1&amp;hb=1"/>
          <p:cNvGraphicFramePr>
            <a:graphicFrameLocks noGrp="1"/>
          </p:cNvGraphicFramePr>
          <p:nvPr/>
        </p:nvGraphicFramePr>
        <p:xfrm>
          <a:off x="576072" y="1005840"/>
          <a:ext cx="11018520" cy="1117600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11760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hard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music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suddenly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surprise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4_BD.103_2#daf4d8a41?vts=1&amp;pid=453ab2cc4&amp;color=0,0,0&amp;mp=1&amp;vtp=1&amp;bbb=1&amp;hb=1"/>
          <p:cNvSpPr/>
          <p:nvPr/>
        </p:nvSpPr>
        <p:spPr>
          <a:xfrm>
            <a:off x="576072" y="2260600"/>
            <a:ext cx="11036808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“Hi,Bruce,”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said.“I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taste.”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Bruce’s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eyes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headphones,singing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softly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along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until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Bruce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stop.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#1.1.7</a:t>
            </a:r>
            <a:endParaRPr lang="en-US" altLang="zh-CN" sz="2800" dirty="0"/>
          </a:p>
        </p:txBody>
      </p:sp>
      <p:sp>
        <p:nvSpPr>
          <p:cNvPr id="4" name="QM_4_AN.104_1#daf4d8a41.blank?vts=1&amp;pid=453ab2cc4&amp;color=0,0,0&amp;mp=1&amp;vpa=70&amp;vtp=1&amp;bbb=1"/>
          <p:cNvSpPr/>
          <p:nvPr/>
        </p:nvSpPr>
        <p:spPr>
          <a:xfrm>
            <a:off x="7946040" y="2230120"/>
            <a:ext cx="1147763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05_1#a7264886f?vts=1&amp;pid=453ab2cc4&amp;color=0,0,0&amp;vtp=1&amp;bt=1&amp;bbb=1"/>
          <p:cNvSpPr/>
          <p:nvPr/>
        </p:nvSpPr>
        <p:spPr>
          <a:xfrm>
            <a:off x="576072" y="1078992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五)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4_BD.105_1#a7264886f?vts=1&amp;pid=453ab2cc4&amp;color=0,0,0&amp;tib=255,255,255&amp;iip=8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83040" y="1220724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graphicFrame>
        <p:nvGraphicFramePr>
          <p:cNvPr id="47" name="QM_4_BD.105_2#a7264886f?colgroup=30&amp;vts=1&amp;pid=453ab2cc4&amp;color=0,0,0&amp;vtp=1&amp;bbb=1&amp;hb=1"/>
          <p:cNvGraphicFramePr>
            <a:graphicFrameLocks noGrp="1"/>
          </p:cNvGraphicFramePr>
          <p:nvPr/>
        </p:nvGraphicFramePr>
        <p:xfrm>
          <a:off x="576072" y="1865249"/>
          <a:ext cx="11018520" cy="1113282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113282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cup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enjoy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happy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realize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story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teacher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tool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QM_4_BD.105_3#a7264886f?vts=1&amp;pid=453ab2cc4&amp;color=0,0,0&amp;vtp=1&amp;bbb=1&amp;hb=1"/>
          <p:cNvSpPr/>
          <p:nvPr/>
        </p:nvSpPr>
        <p:spPr>
          <a:xfrm>
            <a:off x="576072" y="3109849"/>
            <a:ext cx="11036808" cy="31460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classmates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classmates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difficulty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dreams.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complaining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#1.1.1</a:t>
            </a:r>
            <a:endParaRPr lang="en-US" altLang="zh-CN" sz="2800" dirty="0"/>
          </a:p>
        </p:txBody>
      </p:sp>
      <p:sp>
        <p:nvSpPr>
          <p:cNvPr id="6" name="QM_4_AN.106_1#a7264886f.blank?vts=1&amp;pid=453ab2cc4&amp;color=0,0,0&amp;vpa=71&amp;vtp=1&amp;bbb=1"/>
          <p:cNvSpPr/>
          <p:nvPr/>
        </p:nvSpPr>
        <p:spPr>
          <a:xfrm>
            <a:off x="1862678" y="4301109"/>
            <a:ext cx="1406525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happily</a:t>
            </a:r>
            <a:endParaRPr lang="en-US" altLang="zh-CN" sz="2800" dirty="0"/>
          </a:p>
        </p:txBody>
      </p:sp>
      <p:sp>
        <p:nvSpPr>
          <p:cNvPr id="7" name="QM_4_AN.107_1#a7264886f.blank?vts=1&amp;pid=453ab2cc4&amp;color=0,0,0&amp;vpa=72&amp;vtp=1&amp;bbb=1"/>
          <p:cNvSpPr/>
          <p:nvPr/>
        </p:nvSpPr>
        <p:spPr>
          <a:xfrm>
            <a:off x="3542783" y="5009769"/>
            <a:ext cx="1573149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realizing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" name="QM_4_BD.108_1#a7264886f?colgroup=30&amp;vts=1&amp;pid=453ab2cc4&amp;color=0,0,0&amp;mp=1&amp;vtp=1&amp;bt=1&amp;bbb=1&amp;hb=1"/>
          <p:cNvGraphicFramePr>
            <a:graphicFrameLocks noGrp="1"/>
          </p:cNvGraphicFramePr>
          <p:nvPr/>
        </p:nvGraphicFramePr>
        <p:xfrm>
          <a:off x="576072" y="1005840"/>
          <a:ext cx="11018520" cy="1113282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113282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cup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enjoy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happy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realize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story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teacher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tool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4_BD.108_2#a7264886f?vts=1&amp;pid=453ab2cc4&amp;color=0,0,0&amp;mp=1&amp;vtp=1&amp;bbb=1&amp;hb=1"/>
          <p:cNvSpPr/>
          <p:nvPr/>
        </p:nvSpPr>
        <p:spPr>
          <a:xfrm>
            <a:off x="576072" y="2247900"/>
            <a:ext cx="11036808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kitchen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large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coffee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(瓷制的)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ones,plastic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glass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simple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looking,some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expensive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lovely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coffee.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#1.1.1</a:t>
            </a:r>
            <a:endParaRPr lang="en-US" altLang="zh-CN" sz="2800" dirty="0"/>
          </a:p>
        </p:txBody>
      </p:sp>
      <p:sp>
        <p:nvSpPr>
          <p:cNvPr id="4" name="QM_4_AN.109_1#a7264886f.blank?vts=1&amp;pid=453ab2cc4&amp;color=0,0,0&amp;mp=1&amp;vpa=73&amp;vtp=1&amp;bbb=1"/>
          <p:cNvSpPr/>
          <p:nvPr/>
        </p:nvSpPr>
        <p:spPr>
          <a:xfrm>
            <a:off x="3581940" y="2852420"/>
            <a:ext cx="950913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cups</a:t>
            </a:r>
            <a:endParaRPr lang="en-US" altLang="zh-CN" sz="2800" dirty="0"/>
          </a:p>
        </p:txBody>
      </p:sp>
      <p:sp>
        <p:nvSpPr>
          <p:cNvPr id="5" name="QM_4_AN.110_1#a7264886f.blank?vts=1&amp;pid=453ab2cc4&amp;color=0,0,0&amp;mp=1&amp;vpa=74&amp;vtp=1&amp;bbb=1"/>
          <p:cNvSpPr/>
          <p:nvPr/>
        </p:nvSpPr>
        <p:spPr>
          <a:xfrm>
            <a:off x="6764051" y="4149090"/>
            <a:ext cx="1897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themselves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" name="QM_4_BD.111_1#a7264886f?colgroup=30&amp;vts=1&amp;pid=453ab2cc4&amp;color=0,0,0&amp;mp=1&amp;vtp=1&amp;bt=1&amp;bbb=1&amp;hb=1"/>
          <p:cNvGraphicFramePr>
            <a:graphicFrameLocks noGrp="1"/>
          </p:cNvGraphicFramePr>
          <p:nvPr/>
        </p:nvGraphicFramePr>
        <p:xfrm>
          <a:off x="576072" y="1005840"/>
          <a:ext cx="11018520" cy="1113282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113282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cup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enjoy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happy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realize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story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teacher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tool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4_BD.111_2#a7264886f?vts=1&amp;pid=453ab2cc4&amp;color=0,0,0&amp;mp=1&amp;vtp=1&amp;bbb=1&amp;hb=1"/>
          <p:cNvSpPr/>
          <p:nvPr/>
        </p:nvSpPr>
        <p:spPr>
          <a:xfrm>
            <a:off x="576072" y="2247900"/>
            <a:ext cx="11036808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coffee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hand,the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,“Can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nice-looking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expensive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cups,5.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behind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simple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cheap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ones?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yourselves.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source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problems.”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#1.1.2</a:t>
            </a:r>
            <a:endParaRPr lang="en-US" altLang="zh-CN" sz="2800" dirty="0"/>
          </a:p>
        </p:txBody>
      </p:sp>
      <p:sp>
        <p:nvSpPr>
          <p:cNvPr id="4" name="QM_4_AN.112_1#a7264886f.blank?vts=1&amp;pid=453ab2cc4&amp;color=0,0,0&amp;mp=1&amp;vpa=75&amp;vtp=1&amp;bbb=1"/>
          <p:cNvSpPr/>
          <p:nvPr/>
        </p:nvSpPr>
        <p:spPr>
          <a:xfrm>
            <a:off x="1592866" y="3500120"/>
            <a:ext cx="1344613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leaving</a:t>
            </a:r>
            <a:endParaRPr lang="en-US" altLang="zh-CN" sz="2800" dirty="0"/>
          </a:p>
        </p:txBody>
      </p:sp>
      <p:sp>
        <p:nvSpPr>
          <p:cNvPr id="5" name="QM_4_AN.113_1#a7264886f.blank?vts=1&amp;pid=453ab2cc4&amp;color=0,0,0&amp;mp=1&amp;vpa=76&amp;vtp=1&amp;bbb=1"/>
          <p:cNvSpPr/>
          <p:nvPr/>
        </p:nvSpPr>
        <p:spPr>
          <a:xfrm>
            <a:off x="814990" y="4149090"/>
            <a:ext cx="8715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" name="QM_4_BD.114_1#a7264886f?colgroup=30&amp;vts=1&amp;pid=453ab2cc4&amp;color=0,0,0&amp;mp=1&amp;vtp=1&amp;bt=1&amp;bbb=1&amp;hb=1"/>
          <p:cNvGraphicFramePr>
            <a:graphicFrameLocks noGrp="1"/>
          </p:cNvGraphicFramePr>
          <p:nvPr/>
        </p:nvGraphicFramePr>
        <p:xfrm>
          <a:off x="576072" y="1005840"/>
          <a:ext cx="11018520" cy="1090867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090867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cup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enjoy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happy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realize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story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teacher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tool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4_BD.114_2#a7264886f?vts=1&amp;pid=453ab2cc4&amp;color=0,0,0&amp;mp=1&amp;vtp=1&amp;bbb=1&amp;hb=1"/>
          <p:cNvSpPr/>
          <p:nvPr/>
        </p:nvSpPr>
        <p:spPr>
          <a:xfrm>
            <a:off x="576072" y="2235200"/>
            <a:ext cx="11036808" cy="43017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coffee,not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cup,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cups.”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this: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coffee,and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jobs,money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position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society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cups.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hold,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Sometimes,by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cups,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fail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coffee.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coffee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instead.”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#1.1.4</a:t>
            </a:r>
            <a:endParaRPr lang="en-US" altLang="zh-CN" sz="2800" dirty="0"/>
          </a:p>
        </p:txBody>
      </p:sp>
      <p:sp>
        <p:nvSpPr>
          <p:cNvPr id="4" name="QM_4_AN.115_1#a7264886f.blank?vts=1&amp;pid=453ab2cc4&amp;color=0,0,0&amp;mp=1&amp;vpa=77&amp;vtp=1&amp;bbb=1"/>
          <p:cNvSpPr/>
          <p:nvPr/>
        </p:nvSpPr>
        <p:spPr>
          <a:xfrm>
            <a:off x="4397979" y="2188591"/>
            <a:ext cx="1119124" cy="5011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3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</a:t>
            </a:r>
            <a:endParaRPr lang="en-US" altLang="zh-CN" sz="2800" dirty="0"/>
          </a:p>
        </p:txBody>
      </p:sp>
      <p:sp>
        <p:nvSpPr>
          <p:cNvPr id="5" name="QM_4_AN.116_1#a7264886f.blank?vts=1&amp;pid=453ab2cc4&amp;color=0,0,0&amp;mp=1&amp;vpa=78&amp;vtp=1&amp;bbb=1"/>
          <p:cNvSpPr/>
          <p:nvPr/>
        </p:nvSpPr>
        <p:spPr>
          <a:xfrm>
            <a:off x="3748690" y="4385691"/>
            <a:ext cx="744474" cy="5011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3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endParaRPr lang="en-US" altLang="zh-CN" sz="2800" dirty="0"/>
          </a:p>
        </p:txBody>
      </p:sp>
      <p:sp>
        <p:nvSpPr>
          <p:cNvPr id="6" name="QM_4_AN.117_1#a7264886f.blank?vts=1&amp;pid=453ab2cc4&amp;color=0,0,0&amp;mp=1&amp;vpa=79&amp;vtp=1&amp;bbb=1"/>
          <p:cNvSpPr/>
          <p:nvPr/>
        </p:nvSpPr>
        <p:spPr>
          <a:xfrm>
            <a:off x="8706454" y="4385691"/>
            <a:ext cx="969963" cy="5011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3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tools</a:t>
            </a:r>
            <a:endParaRPr lang="en-US" altLang="zh-CN" sz="2800" dirty="0"/>
          </a:p>
        </p:txBody>
      </p:sp>
      <p:sp>
        <p:nvSpPr>
          <p:cNvPr id="7" name="QM_4_AN.118_1#a7264886f.blank?vts=1&amp;pid=453ab2cc4&amp;color=0,0,0&amp;mp=1&amp;vpa=80&amp;vtp=1&amp;bbb=1"/>
          <p:cNvSpPr/>
          <p:nvPr/>
        </p:nvSpPr>
        <p:spPr>
          <a:xfrm>
            <a:off x="2248504" y="5465191"/>
            <a:ext cx="1565275" cy="4965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3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7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0768793e5?pid=99eb2c7dd&amp;color=0,0,0&amp;vtp=1&amp;bt=1&amp;bbb=1&amp;hb=1"/>
          <p:cNvSpPr/>
          <p:nvPr/>
        </p:nvSpPr>
        <p:spPr>
          <a:xfrm>
            <a:off x="576072" y="1005840"/>
            <a:ext cx="11036808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短文填空题的考查方式是给出一段200词左右的短文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，并在短文中设</a:t>
            </a:r>
            <a:endParaRPr lang="en-US" altLang="zh-CN" sz="2800" b="0" i="0" spc="-10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置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10个空，要求考生通读短文，掌握大意，然后补全短文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。选词填空为其</a:t>
            </a:r>
            <a:endParaRPr lang="en-US" altLang="zh-CN" sz="2800" b="0" i="0" spc="-10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中一种类型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，形式为从方框里的12个单词中选出10个适当的词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，并用其正</a:t>
            </a:r>
            <a:endParaRPr lang="en-US" altLang="zh-CN" sz="2800" b="0" i="0" spc="-10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确形式填空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。短文填空考查考生在词汇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、语法和习惯用法等方面的基础知</a:t>
            </a:r>
            <a:endParaRPr lang="en-US" altLang="zh-CN" sz="2800" b="0" i="0" spc="-10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识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，以及理解、分析、推导等综合能力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。短文中所填的单词是中考英语课</a:t>
            </a:r>
            <a:endParaRPr lang="en-US" altLang="zh-CN" sz="2800" b="0" i="0" spc="-10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标要求掌握的四会单词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，主要以名词、动词、形容词、副词、代词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、数词</a:t>
            </a:r>
            <a:endParaRPr lang="en-US" altLang="zh-CN" sz="2800" b="0" i="0" spc="-10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等为主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。名词注意单复数形式，动词注意时态及相应形式的变化。</a:t>
            </a:r>
            <a:endParaRPr lang="en-US" altLang="zh-CN" sz="2800" spc="-100" dirty="0"/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11610" y="-17584"/>
            <a:ext cx="9913543" cy="6875584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2656522 w 4882291"/>
              <a:gd name="connsiteY0-84" fmla="*/ 3536577 h 6875584"/>
              <a:gd name="connsiteX1-85" fmla="*/ 2143573 w 4882291"/>
              <a:gd name="connsiteY1-86" fmla="*/ 0 h 6875584"/>
              <a:gd name="connsiteX2-87" fmla="*/ 4882291 w 4882291"/>
              <a:gd name="connsiteY2-88" fmla="*/ 0 h 6875584"/>
              <a:gd name="connsiteX3-89" fmla="*/ 4882291 w 4882291"/>
              <a:gd name="connsiteY3-90" fmla="*/ 6858000 h 6875584"/>
              <a:gd name="connsiteX4-91" fmla="*/ 121018 w 4882291"/>
              <a:gd name="connsiteY4-92" fmla="*/ 6875584 h 6875584"/>
              <a:gd name="connsiteX5-93" fmla="*/ 2656522 w 4882291"/>
              <a:gd name="connsiteY5-94" fmla="*/ 3536577 h 6875584"/>
              <a:gd name="connsiteX0-95" fmla="*/ 1443699 w 4952408"/>
              <a:gd name="connsiteY0-96" fmla="*/ 3439862 h 6875584"/>
              <a:gd name="connsiteX1-97" fmla="*/ 2213690 w 4952408"/>
              <a:gd name="connsiteY1-98" fmla="*/ 0 h 6875584"/>
              <a:gd name="connsiteX2-99" fmla="*/ 4952408 w 4952408"/>
              <a:gd name="connsiteY2-100" fmla="*/ 0 h 6875584"/>
              <a:gd name="connsiteX3-101" fmla="*/ 4952408 w 4952408"/>
              <a:gd name="connsiteY3-102" fmla="*/ 6858000 h 6875584"/>
              <a:gd name="connsiteX4-103" fmla="*/ 191135 w 4952408"/>
              <a:gd name="connsiteY4-104" fmla="*/ 6875584 h 6875584"/>
              <a:gd name="connsiteX5-105" fmla="*/ 1443699 w 4952408"/>
              <a:gd name="connsiteY5-106" fmla="*/ 3439862 h 6875584"/>
              <a:gd name="connsiteX0-107" fmla="*/ 1355694 w 4961063"/>
              <a:gd name="connsiteY0-108" fmla="*/ 3413485 h 6875584"/>
              <a:gd name="connsiteX1-109" fmla="*/ 2222345 w 4961063"/>
              <a:gd name="connsiteY1-110" fmla="*/ 0 h 6875584"/>
              <a:gd name="connsiteX2-111" fmla="*/ 4961063 w 4961063"/>
              <a:gd name="connsiteY2-112" fmla="*/ 0 h 6875584"/>
              <a:gd name="connsiteX3-113" fmla="*/ 4961063 w 4961063"/>
              <a:gd name="connsiteY3-114" fmla="*/ 6858000 h 6875584"/>
              <a:gd name="connsiteX4-115" fmla="*/ 199790 w 4961063"/>
              <a:gd name="connsiteY4-116" fmla="*/ 6875584 h 6875584"/>
              <a:gd name="connsiteX5-117" fmla="*/ 1355694 w 4961063"/>
              <a:gd name="connsiteY5-118" fmla="*/ 3413485 h 6875584"/>
              <a:gd name="connsiteX0-119" fmla="*/ 1348559 w 4953928"/>
              <a:gd name="connsiteY0-120" fmla="*/ 3413485 h 6875584"/>
              <a:gd name="connsiteX1-121" fmla="*/ 1705548 w 4953928"/>
              <a:gd name="connsiteY1-122" fmla="*/ 0 h 6875584"/>
              <a:gd name="connsiteX2-123" fmla="*/ 4953928 w 4953928"/>
              <a:gd name="connsiteY2-124" fmla="*/ 0 h 6875584"/>
              <a:gd name="connsiteX3-125" fmla="*/ 4953928 w 4953928"/>
              <a:gd name="connsiteY3-126" fmla="*/ 6858000 h 6875584"/>
              <a:gd name="connsiteX4-127" fmla="*/ 192655 w 4953928"/>
              <a:gd name="connsiteY4-128" fmla="*/ 6875584 h 6875584"/>
              <a:gd name="connsiteX5-129" fmla="*/ 1348559 w 4953928"/>
              <a:gd name="connsiteY5-130" fmla="*/ 3413485 h 6875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953928" h="6875584">
                <a:moveTo>
                  <a:pt x="1348559" y="3413485"/>
                </a:moveTo>
                <a:cubicBezTo>
                  <a:pt x="1600708" y="2267554"/>
                  <a:pt x="675680" y="1548654"/>
                  <a:pt x="1705548" y="0"/>
                </a:cubicBezTo>
                <a:lnTo>
                  <a:pt x="4953928" y="0"/>
                </a:lnTo>
                <a:lnTo>
                  <a:pt x="4953928" y="6858000"/>
                </a:lnTo>
                <a:lnTo>
                  <a:pt x="192655" y="6875584"/>
                </a:lnTo>
                <a:cubicBezTo>
                  <a:pt x="-554825" y="4739744"/>
                  <a:pt x="1096410" y="4559416"/>
                  <a:pt x="1348559" y="3413485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38100">
            <a:solidFill>
              <a:srgbClr val="FED400"/>
            </a:solidFill>
          </a:ln>
          <a:effectLst>
            <a:outerShdw blurRad="304800" dist="101600" dir="21540000" sx="99000" sy="99000" algn="ctr" rotWithShape="0">
              <a:schemeClr val="accent2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 flipH="1">
            <a:off x="11610" y="-33927"/>
            <a:ext cx="9664364" cy="685800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526812 w 4855382"/>
              <a:gd name="connsiteY0-84" fmla="*/ 3439862 h 6858000"/>
              <a:gd name="connsiteX1-85" fmla="*/ 2116664 w 4855382"/>
              <a:gd name="connsiteY1-86" fmla="*/ 0 h 6858000"/>
              <a:gd name="connsiteX2-87" fmla="*/ 4855382 w 4855382"/>
              <a:gd name="connsiteY2-88" fmla="*/ 0 h 6858000"/>
              <a:gd name="connsiteX3-89" fmla="*/ 4855382 w 4855382"/>
              <a:gd name="connsiteY3-90" fmla="*/ 6858000 h 6858000"/>
              <a:gd name="connsiteX4-91" fmla="*/ 168801 w 4855382"/>
              <a:gd name="connsiteY4-92" fmla="*/ 6858000 h 6858000"/>
              <a:gd name="connsiteX5-93" fmla="*/ 1526812 w 4855382"/>
              <a:gd name="connsiteY5-94" fmla="*/ 3439862 h 6858000"/>
              <a:gd name="connsiteX0-95" fmla="*/ 1535691 w 4864261"/>
              <a:gd name="connsiteY0-96" fmla="*/ 3439862 h 6858000"/>
              <a:gd name="connsiteX1-97" fmla="*/ 1796021 w 4864261"/>
              <a:gd name="connsiteY1-98" fmla="*/ 26377 h 6858000"/>
              <a:gd name="connsiteX2-99" fmla="*/ 4864261 w 4864261"/>
              <a:gd name="connsiteY2-100" fmla="*/ 0 h 6858000"/>
              <a:gd name="connsiteX3-101" fmla="*/ 4864261 w 4864261"/>
              <a:gd name="connsiteY3-102" fmla="*/ 6858000 h 6858000"/>
              <a:gd name="connsiteX4-103" fmla="*/ 177680 w 4864261"/>
              <a:gd name="connsiteY4-104" fmla="*/ 6858000 h 6858000"/>
              <a:gd name="connsiteX5-105" fmla="*/ 1535691 w 4864261"/>
              <a:gd name="connsiteY5-106" fmla="*/ 3439862 h 6858000"/>
              <a:gd name="connsiteX0-107" fmla="*/ 1462691 w 4870346"/>
              <a:gd name="connsiteY0-108" fmla="*/ 3413485 h 6858000"/>
              <a:gd name="connsiteX1-109" fmla="*/ 1802106 w 4870346"/>
              <a:gd name="connsiteY1-110" fmla="*/ 26377 h 6858000"/>
              <a:gd name="connsiteX2-111" fmla="*/ 4870346 w 4870346"/>
              <a:gd name="connsiteY2-112" fmla="*/ 0 h 6858000"/>
              <a:gd name="connsiteX3-113" fmla="*/ 4870346 w 4870346"/>
              <a:gd name="connsiteY3-114" fmla="*/ 6858000 h 6858000"/>
              <a:gd name="connsiteX4-115" fmla="*/ 183765 w 4870346"/>
              <a:gd name="connsiteY4-116" fmla="*/ 6858000 h 6858000"/>
              <a:gd name="connsiteX5-117" fmla="*/ 1462691 w 4870346"/>
              <a:gd name="connsiteY5-118" fmla="*/ 3413485 h 6858000"/>
              <a:gd name="connsiteX0-119" fmla="*/ 1421755 w 4829410"/>
              <a:gd name="connsiteY0-120" fmla="*/ 3413485 h 6858000"/>
              <a:gd name="connsiteX1-121" fmla="*/ 1761170 w 4829410"/>
              <a:gd name="connsiteY1-122" fmla="*/ 26377 h 6858000"/>
              <a:gd name="connsiteX2-123" fmla="*/ 4829410 w 4829410"/>
              <a:gd name="connsiteY2-124" fmla="*/ 0 h 6858000"/>
              <a:gd name="connsiteX3-125" fmla="*/ 4829410 w 4829410"/>
              <a:gd name="connsiteY3-126" fmla="*/ 6858000 h 6858000"/>
              <a:gd name="connsiteX4-127" fmla="*/ 186765 w 4829410"/>
              <a:gd name="connsiteY4-128" fmla="*/ 6858000 h 6858000"/>
              <a:gd name="connsiteX5-129" fmla="*/ 1421755 w 4829410"/>
              <a:gd name="connsiteY5-130" fmla="*/ 3413485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829410" h="6858000">
                <a:moveTo>
                  <a:pt x="1421755" y="3413485"/>
                </a:moveTo>
                <a:cubicBezTo>
                  <a:pt x="1684156" y="2274881"/>
                  <a:pt x="731302" y="1575031"/>
                  <a:pt x="1761170" y="26377"/>
                </a:cubicBezTo>
                <a:lnTo>
                  <a:pt x="4829410" y="0"/>
                </a:lnTo>
                <a:lnTo>
                  <a:pt x="4829410" y="6858000"/>
                </a:lnTo>
                <a:lnTo>
                  <a:pt x="186765" y="6858000"/>
                </a:lnTo>
                <a:cubicBezTo>
                  <a:pt x="-560715" y="4722160"/>
                  <a:pt x="1159354" y="4552089"/>
                  <a:pt x="1421755" y="3413485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1"/>
          <p:cNvSpPr/>
          <p:nvPr/>
        </p:nvSpPr>
        <p:spPr>
          <a:xfrm flipV="1">
            <a:off x="10155032" y="-30057"/>
            <a:ext cx="2075023" cy="690053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907985 w 4133754"/>
              <a:gd name="connsiteY0-84" fmla="*/ 3536577 h 6868633"/>
              <a:gd name="connsiteX1-85" fmla="*/ 1395036 w 4133754"/>
              <a:gd name="connsiteY1-86" fmla="*/ 0 h 6868633"/>
              <a:gd name="connsiteX2-87" fmla="*/ 4133754 w 4133754"/>
              <a:gd name="connsiteY2-88" fmla="*/ 0 h 6868633"/>
              <a:gd name="connsiteX3-89" fmla="*/ 4133754 w 4133754"/>
              <a:gd name="connsiteY3-90" fmla="*/ 6858000 h 6868633"/>
              <a:gd name="connsiteX4-91" fmla="*/ 148922 w 4133754"/>
              <a:gd name="connsiteY4-92" fmla="*/ 6868633 h 6868633"/>
              <a:gd name="connsiteX5-93" fmla="*/ 1907985 w 4133754"/>
              <a:gd name="connsiteY5-94" fmla="*/ 3536577 h 6868633"/>
              <a:gd name="connsiteX0-95" fmla="*/ 2085949 w 4311718"/>
              <a:gd name="connsiteY0-96" fmla="*/ 3557842 h 6889898"/>
              <a:gd name="connsiteX1-97" fmla="*/ 222665 w 4311718"/>
              <a:gd name="connsiteY1-98" fmla="*/ 0 h 6889898"/>
              <a:gd name="connsiteX2-99" fmla="*/ 4311718 w 4311718"/>
              <a:gd name="connsiteY2-100" fmla="*/ 21265 h 6889898"/>
              <a:gd name="connsiteX3-101" fmla="*/ 4311718 w 4311718"/>
              <a:gd name="connsiteY3-102" fmla="*/ 6879265 h 6889898"/>
              <a:gd name="connsiteX4-103" fmla="*/ 326886 w 4311718"/>
              <a:gd name="connsiteY4-104" fmla="*/ 6889898 h 6889898"/>
              <a:gd name="connsiteX5-105" fmla="*/ 2085949 w 4311718"/>
              <a:gd name="connsiteY5-106" fmla="*/ 3557842 h 6889898"/>
              <a:gd name="connsiteX0-107" fmla="*/ 1602803 w 4349567"/>
              <a:gd name="connsiteY0-108" fmla="*/ 3536577 h 6889898"/>
              <a:gd name="connsiteX1-109" fmla="*/ 260514 w 4349567"/>
              <a:gd name="connsiteY1-110" fmla="*/ 0 h 6889898"/>
              <a:gd name="connsiteX2-111" fmla="*/ 4349567 w 4349567"/>
              <a:gd name="connsiteY2-112" fmla="*/ 21265 h 6889898"/>
              <a:gd name="connsiteX3-113" fmla="*/ 4349567 w 4349567"/>
              <a:gd name="connsiteY3-114" fmla="*/ 6879265 h 6889898"/>
              <a:gd name="connsiteX4-115" fmla="*/ 364735 w 4349567"/>
              <a:gd name="connsiteY4-116" fmla="*/ 6889898 h 6889898"/>
              <a:gd name="connsiteX5-117" fmla="*/ 1602803 w 4349567"/>
              <a:gd name="connsiteY5-118" fmla="*/ 3536577 h 6889898"/>
              <a:gd name="connsiteX0-119" fmla="*/ 1610584 w 4357348"/>
              <a:gd name="connsiteY0-120" fmla="*/ 3536577 h 6889898"/>
              <a:gd name="connsiteX1-121" fmla="*/ 268295 w 4357348"/>
              <a:gd name="connsiteY1-122" fmla="*/ 0 h 6889898"/>
              <a:gd name="connsiteX2-123" fmla="*/ 4357348 w 4357348"/>
              <a:gd name="connsiteY2-124" fmla="*/ 21265 h 6889898"/>
              <a:gd name="connsiteX3-125" fmla="*/ 4357348 w 4357348"/>
              <a:gd name="connsiteY3-126" fmla="*/ 6879265 h 6889898"/>
              <a:gd name="connsiteX4-127" fmla="*/ 372516 w 4357348"/>
              <a:gd name="connsiteY4-128" fmla="*/ 6889898 h 6889898"/>
              <a:gd name="connsiteX5-129" fmla="*/ 1610584 w 4357348"/>
              <a:gd name="connsiteY5-130" fmla="*/ 3536577 h 6889898"/>
              <a:gd name="connsiteX0-131" fmla="*/ 1399413 w 4146177"/>
              <a:gd name="connsiteY0-132" fmla="*/ 3536577 h 6889898"/>
              <a:gd name="connsiteX1-133" fmla="*/ 57124 w 4146177"/>
              <a:gd name="connsiteY1-134" fmla="*/ 0 h 6889898"/>
              <a:gd name="connsiteX2-135" fmla="*/ 4146177 w 4146177"/>
              <a:gd name="connsiteY2-136" fmla="*/ 21265 h 6889898"/>
              <a:gd name="connsiteX3-137" fmla="*/ 4146177 w 4146177"/>
              <a:gd name="connsiteY3-138" fmla="*/ 6879265 h 6889898"/>
              <a:gd name="connsiteX4-139" fmla="*/ 161345 w 4146177"/>
              <a:gd name="connsiteY4-140" fmla="*/ 6889898 h 6889898"/>
              <a:gd name="connsiteX5-141" fmla="*/ 1399413 w 4146177"/>
              <a:gd name="connsiteY5-142" fmla="*/ 3536577 h 6889898"/>
              <a:gd name="connsiteX0-143" fmla="*/ 1927080 w 4673844"/>
              <a:gd name="connsiteY0-144" fmla="*/ 3557842 h 6911163"/>
              <a:gd name="connsiteX1-145" fmla="*/ 0 w 4673844"/>
              <a:gd name="connsiteY1-146" fmla="*/ 0 h 6911163"/>
              <a:gd name="connsiteX2-147" fmla="*/ 4673844 w 4673844"/>
              <a:gd name="connsiteY2-148" fmla="*/ 42530 h 6911163"/>
              <a:gd name="connsiteX3-149" fmla="*/ 4673844 w 4673844"/>
              <a:gd name="connsiteY3-150" fmla="*/ 6900530 h 6911163"/>
              <a:gd name="connsiteX4-151" fmla="*/ 689012 w 4673844"/>
              <a:gd name="connsiteY4-152" fmla="*/ 6911163 h 6911163"/>
              <a:gd name="connsiteX5-153" fmla="*/ 1927080 w 4673844"/>
              <a:gd name="connsiteY5-154" fmla="*/ 3557842 h 6911163"/>
              <a:gd name="connsiteX0-155" fmla="*/ 1927080 w 4673844"/>
              <a:gd name="connsiteY0-156" fmla="*/ 3557842 h 6911163"/>
              <a:gd name="connsiteX1-157" fmla="*/ 0 w 4673844"/>
              <a:gd name="connsiteY1-158" fmla="*/ 0 h 6911163"/>
              <a:gd name="connsiteX2-159" fmla="*/ 4673844 w 4673844"/>
              <a:gd name="connsiteY2-160" fmla="*/ 42530 h 6911163"/>
              <a:gd name="connsiteX3-161" fmla="*/ 4673844 w 4673844"/>
              <a:gd name="connsiteY3-162" fmla="*/ 6900530 h 6911163"/>
              <a:gd name="connsiteX4-163" fmla="*/ 689012 w 4673844"/>
              <a:gd name="connsiteY4-164" fmla="*/ 6911163 h 6911163"/>
              <a:gd name="connsiteX5-165" fmla="*/ 1927080 w 4673844"/>
              <a:gd name="connsiteY5-166" fmla="*/ 3557842 h 6911163"/>
              <a:gd name="connsiteX0-167" fmla="*/ 1980243 w 4673844"/>
              <a:gd name="connsiteY0-168" fmla="*/ 3260130 h 6911163"/>
              <a:gd name="connsiteX1-169" fmla="*/ 0 w 4673844"/>
              <a:gd name="connsiteY1-170" fmla="*/ 0 h 6911163"/>
              <a:gd name="connsiteX2-171" fmla="*/ 4673844 w 4673844"/>
              <a:gd name="connsiteY2-172" fmla="*/ 42530 h 6911163"/>
              <a:gd name="connsiteX3-173" fmla="*/ 4673844 w 4673844"/>
              <a:gd name="connsiteY3-174" fmla="*/ 6900530 h 6911163"/>
              <a:gd name="connsiteX4-175" fmla="*/ 689012 w 4673844"/>
              <a:gd name="connsiteY4-176" fmla="*/ 6911163 h 6911163"/>
              <a:gd name="connsiteX5-177" fmla="*/ 1980243 w 4673844"/>
              <a:gd name="connsiteY5-178" fmla="*/ 3260130 h 6911163"/>
              <a:gd name="connsiteX0-179" fmla="*/ 1980243 w 4673844"/>
              <a:gd name="connsiteY0-180" fmla="*/ 3260130 h 6900530"/>
              <a:gd name="connsiteX1-181" fmla="*/ 0 w 4673844"/>
              <a:gd name="connsiteY1-182" fmla="*/ 0 h 6900530"/>
              <a:gd name="connsiteX2-183" fmla="*/ 4673844 w 4673844"/>
              <a:gd name="connsiteY2-184" fmla="*/ 42530 h 6900530"/>
              <a:gd name="connsiteX3-185" fmla="*/ 4673844 w 4673844"/>
              <a:gd name="connsiteY3-186" fmla="*/ 6900530 h 6900530"/>
              <a:gd name="connsiteX4-187" fmla="*/ 136118 w 4673844"/>
              <a:gd name="connsiteY4-188" fmla="*/ 6889897 h 6900530"/>
              <a:gd name="connsiteX5-189" fmla="*/ 1980243 w 4673844"/>
              <a:gd name="connsiteY5-190" fmla="*/ 3260130 h 6900530"/>
              <a:gd name="connsiteX0-191" fmla="*/ 1980243 w 4673844"/>
              <a:gd name="connsiteY0-192" fmla="*/ 3260130 h 6900530"/>
              <a:gd name="connsiteX1-193" fmla="*/ 0 w 4673844"/>
              <a:gd name="connsiteY1-194" fmla="*/ 0 h 6900530"/>
              <a:gd name="connsiteX2-195" fmla="*/ 4673844 w 4673844"/>
              <a:gd name="connsiteY2-196" fmla="*/ 42530 h 6900530"/>
              <a:gd name="connsiteX3-197" fmla="*/ 4673844 w 4673844"/>
              <a:gd name="connsiteY3-198" fmla="*/ 6900530 h 6900530"/>
              <a:gd name="connsiteX4-199" fmla="*/ 136118 w 4673844"/>
              <a:gd name="connsiteY4-200" fmla="*/ 6889897 h 6900530"/>
              <a:gd name="connsiteX5-201" fmla="*/ 1980243 w 4673844"/>
              <a:gd name="connsiteY5-202" fmla="*/ 3260130 h 6900530"/>
              <a:gd name="connsiteX0-203" fmla="*/ 1980243 w 4673844"/>
              <a:gd name="connsiteY0-204" fmla="*/ 3260130 h 6900530"/>
              <a:gd name="connsiteX1-205" fmla="*/ 0 w 4673844"/>
              <a:gd name="connsiteY1-206" fmla="*/ 0 h 6900530"/>
              <a:gd name="connsiteX2-207" fmla="*/ 4673844 w 4673844"/>
              <a:gd name="connsiteY2-208" fmla="*/ 42530 h 6900530"/>
              <a:gd name="connsiteX3-209" fmla="*/ 4673844 w 4673844"/>
              <a:gd name="connsiteY3-210" fmla="*/ 6900530 h 6900530"/>
              <a:gd name="connsiteX4-211" fmla="*/ 136118 w 4673844"/>
              <a:gd name="connsiteY4-212" fmla="*/ 6889897 h 6900530"/>
              <a:gd name="connsiteX5-213" fmla="*/ 1980243 w 4673844"/>
              <a:gd name="connsiteY5-214" fmla="*/ 3260130 h 6900530"/>
              <a:gd name="connsiteX0-215" fmla="*/ 1980243 w 4673844"/>
              <a:gd name="connsiteY0-216" fmla="*/ 3260130 h 6889897"/>
              <a:gd name="connsiteX1-217" fmla="*/ 0 w 4673844"/>
              <a:gd name="connsiteY1-218" fmla="*/ 0 h 6889897"/>
              <a:gd name="connsiteX2-219" fmla="*/ 4673844 w 4673844"/>
              <a:gd name="connsiteY2-220" fmla="*/ 42530 h 6889897"/>
              <a:gd name="connsiteX3-221" fmla="*/ 2107108 w 4673844"/>
              <a:gd name="connsiteY3-222" fmla="*/ 6852404 h 6889897"/>
              <a:gd name="connsiteX4-223" fmla="*/ 136118 w 4673844"/>
              <a:gd name="connsiteY4-224" fmla="*/ 6889897 h 6889897"/>
              <a:gd name="connsiteX5-225" fmla="*/ 1980243 w 4673844"/>
              <a:gd name="connsiteY5-226" fmla="*/ 3260130 h 6889897"/>
              <a:gd name="connsiteX0-227" fmla="*/ 1980243 w 4673844"/>
              <a:gd name="connsiteY0-228" fmla="*/ 3260130 h 6889897"/>
              <a:gd name="connsiteX1-229" fmla="*/ 0 w 4673844"/>
              <a:gd name="connsiteY1-230" fmla="*/ 0 h 6889897"/>
              <a:gd name="connsiteX2-231" fmla="*/ 4673844 w 4673844"/>
              <a:gd name="connsiteY2-232" fmla="*/ 42530 h 6889897"/>
              <a:gd name="connsiteX3-233" fmla="*/ 1722098 w 4673844"/>
              <a:gd name="connsiteY3-234" fmla="*/ 6852404 h 6889897"/>
              <a:gd name="connsiteX4-235" fmla="*/ 136118 w 4673844"/>
              <a:gd name="connsiteY4-236" fmla="*/ 6889897 h 6889897"/>
              <a:gd name="connsiteX5-237" fmla="*/ 1980243 w 4673844"/>
              <a:gd name="connsiteY5-238" fmla="*/ 3260130 h 6889897"/>
              <a:gd name="connsiteX0-239" fmla="*/ 1980243 w 4673844"/>
              <a:gd name="connsiteY0-240" fmla="*/ 3260130 h 6900530"/>
              <a:gd name="connsiteX1-241" fmla="*/ 0 w 4673844"/>
              <a:gd name="connsiteY1-242" fmla="*/ 0 h 6900530"/>
              <a:gd name="connsiteX2-243" fmla="*/ 4673844 w 4673844"/>
              <a:gd name="connsiteY2-244" fmla="*/ 42530 h 6900530"/>
              <a:gd name="connsiteX3-245" fmla="*/ 2010856 w 4673844"/>
              <a:gd name="connsiteY3-246" fmla="*/ 6900530 h 6900530"/>
              <a:gd name="connsiteX4-247" fmla="*/ 136118 w 4673844"/>
              <a:gd name="connsiteY4-248" fmla="*/ 6889897 h 6900530"/>
              <a:gd name="connsiteX5-249" fmla="*/ 1980243 w 4673844"/>
              <a:gd name="connsiteY5-250" fmla="*/ 3260130 h 6900530"/>
              <a:gd name="connsiteX0-251" fmla="*/ 1980243 w 2042938"/>
              <a:gd name="connsiteY0-252" fmla="*/ 3260130 h 6900530"/>
              <a:gd name="connsiteX1-253" fmla="*/ 0 w 2042938"/>
              <a:gd name="connsiteY1-254" fmla="*/ 0 h 6900530"/>
              <a:gd name="connsiteX2-255" fmla="*/ 2042938 w 2042938"/>
              <a:gd name="connsiteY2-256" fmla="*/ 42530 h 6900530"/>
              <a:gd name="connsiteX3-257" fmla="*/ 2010856 w 2042938"/>
              <a:gd name="connsiteY3-258" fmla="*/ 6900530 h 6900530"/>
              <a:gd name="connsiteX4-259" fmla="*/ 136118 w 2042938"/>
              <a:gd name="connsiteY4-260" fmla="*/ 6889897 h 6900530"/>
              <a:gd name="connsiteX5-261" fmla="*/ 1980243 w 2042938"/>
              <a:gd name="connsiteY5-262" fmla="*/ 3260130 h 6900530"/>
              <a:gd name="connsiteX0-263" fmla="*/ 1980243 w 2010856"/>
              <a:gd name="connsiteY0-264" fmla="*/ 3260130 h 6900530"/>
              <a:gd name="connsiteX1-265" fmla="*/ 0 w 2010856"/>
              <a:gd name="connsiteY1-266" fmla="*/ 0 h 6900530"/>
              <a:gd name="connsiteX2-267" fmla="*/ 1978770 w 2010856"/>
              <a:gd name="connsiteY2-268" fmla="*/ 42530 h 6900530"/>
              <a:gd name="connsiteX3-269" fmla="*/ 2010856 w 2010856"/>
              <a:gd name="connsiteY3-270" fmla="*/ 6900530 h 6900530"/>
              <a:gd name="connsiteX4-271" fmla="*/ 136118 w 2010856"/>
              <a:gd name="connsiteY4-272" fmla="*/ 6889897 h 6900530"/>
              <a:gd name="connsiteX5-273" fmla="*/ 1980243 w 2010856"/>
              <a:gd name="connsiteY5-274" fmla="*/ 3260130 h 6900530"/>
              <a:gd name="connsiteX0-275" fmla="*/ 1980243 w 2075023"/>
              <a:gd name="connsiteY0-276" fmla="*/ 3260130 h 6900530"/>
              <a:gd name="connsiteX1-277" fmla="*/ 0 w 2075023"/>
              <a:gd name="connsiteY1-278" fmla="*/ 0 h 6900530"/>
              <a:gd name="connsiteX2-279" fmla="*/ 2075023 w 2075023"/>
              <a:gd name="connsiteY2-280" fmla="*/ 74614 h 6900530"/>
              <a:gd name="connsiteX3-281" fmla="*/ 2010856 w 2075023"/>
              <a:gd name="connsiteY3-282" fmla="*/ 6900530 h 6900530"/>
              <a:gd name="connsiteX4-283" fmla="*/ 136118 w 2075023"/>
              <a:gd name="connsiteY4-284" fmla="*/ 6889897 h 6900530"/>
              <a:gd name="connsiteX5-285" fmla="*/ 1980243 w 2075023"/>
              <a:gd name="connsiteY5-286" fmla="*/ 3260130 h 6900530"/>
              <a:gd name="connsiteX0-287" fmla="*/ 1900033 w 2075023"/>
              <a:gd name="connsiteY0-288" fmla="*/ 3260130 h 6900530"/>
              <a:gd name="connsiteX1-289" fmla="*/ 0 w 2075023"/>
              <a:gd name="connsiteY1-290" fmla="*/ 0 h 6900530"/>
              <a:gd name="connsiteX2-291" fmla="*/ 2075023 w 2075023"/>
              <a:gd name="connsiteY2-292" fmla="*/ 74614 h 6900530"/>
              <a:gd name="connsiteX3-293" fmla="*/ 2010856 w 2075023"/>
              <a:gd name="connsiteY3-294" fmla="*/ 6900530 h 6900530"/>
              <a:gd name="connsiteX4-295" fmla="*/ 136118 w 2075023"/>
              <a:gd name="connsiteY4-296" fmla="*/ 6889897 h 6900530"/>
              <a:gd name="connsiteX5-297" fmla="*/ 1900033 w 2075023"/>
              <a:gd name="connsiteY5-298" fmla="*/ 3260130 h 69005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75023" h="6900530">
                <a:moveTo>
                  <a:pt x="1900033" y="3260130"/>
                </a:moveTo>
                <a:cubicBezTo>
                  <a:pt x="1877347" y="2111814"/>
                  <a:pt x="788300" y="655519"/>
                  <a:pt x="0" y="0"/>
                </a:cubicBezTo>
                <a:lnTo>
                  <a:pt x="2075023" y="74614"/>
                </a:lnTo>
                <a:lnTo>
                  <a:pt x="2010856" y="6900530"/>
                </a:lnTo>
                <a:lnTo>
                  <a:pt x="136118" y="6889897"/>
                </a:lnTo>
                <a:cubicBezTo>
                  <a:pt x="1451353" y="5466439"/>
                  <a:pt x="1922719" y="4408446"/>
                  <a:pt x="1900033" y="3260130"/>
                </a:cubicBezTo>
                <a:close/>
              </a:path>
            </a:pathLst>
          </a:custGeom>
          <a:solidFill>
            <a:srgbClr val="F9DF4C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732155"/>
            <a:ext cx="4011930" cy="3908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50567" y="3794501"/>
            <a:ext cx="1207707" cy="98402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sp>
        <p:nvSpPr>
          <p:cNvPr id="8" name="矩形: 圆角 17"/>
          <p:cNvSpPr/>
          <p:nvPr/>
        </p:nvSpPr>
        <p:spPr>
          <a:xfrm>
            <a:off x="1166484" y="4303733"/>
            <a:ext cx="2116697" cy="39193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534" y="4342510"/>
            <a:ext cx="1620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rPr>
              <a:t>科目：英语</a:t>
            </a:r>
            <a:endParaRPr lang="zh-CN" altLang="en-US" sz="1600" dirty="0">
              <a:latin typeface="思源黑体 CN Medium" pitchFamily="34" charset="-122"/>
              <a:ea typeface="思源黑体 CN Medium" pitchFamily="34" charset="-122"/>
              <a:sym typeface="思源黑体 CN Medium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36194" y="4349611"/>
            <a:ext cx="298222" cy="2982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299985" y="4496303"/>
            <a:ext cx="16707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1064895" y="2429510"/>
            <a:ext cx="4125595" cy="11988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7200" kern="1800" spc="3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谢谢观看</a:t>
            </a:r>
            <a:endParaRPr lang="zh-CN" altLang="en-US" sz="7200" kern="1800" spc="3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12" name="矩形: 圆角 25"/>
          <p:cNvSpPr/>
          <p:nvPr/>
        </p:nvSpPr>
        <p:spPr>
          <a:xfrm>
            <a:off x="1150469" y="518448"/>
            <a:ext cx="1010801" cy="129289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3" name="图形 26" descr="放大镜 轮廓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334" y="265089"/>
            <a:ext cx="399298" cy="399298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227231" y="205592"/>
            <a:ext cx="59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英语</a:t>
            </a:r>
            <a:endParaRPr lang="zh-CN" altLang="en-US" sz="14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水, 食物, 沙滩&#10;&#10;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896815" y="2118946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915566" y="4821117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788566" y="2658577"/>
            <a:ext cx="6852044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解题指导</a:t>
            </a:r>
            <a:endParaRPr lang="zh-CN" altLang="en-US" sz="720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3016" y="3814456"/>
            <a:ext cx="269875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defRPr/>
            </a:pPr>
            <a:r>
              <a:rPr lang="en-US" altLang="zh-CN" sz="2800" b="1" kern="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cs typeface="+mn-ea"/>
                <a:sym typeface="+mn-lt"/>
              </a:rPr>
              <a:t>JIE TI ZHI DAO</a:t>
            </a:r>
            <a:endParaRPr lang="en-US" altLang="zh-CN" sz="2800" b="1" kern="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8566" y="731948"/>
            <a:ext cx="150348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02</a:t>
            </a:r>
            <a:endParaRPr lang="zh-CN" altLang="en-US" sz="8000" dirty="0"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pic>
        <p:nvPicPr>
          <p:cNvPr id="2" name="图片 1" descr="徽标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8559" y="5791191"/>
            <a:ext cx="843680" cy="809414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182583" y="352425"/>
            <a:ext cx="4671060" cy="275590"/>
            <a:chOff x="9358" y="555"/>
            <a:chExt cx="7356" cy="434"/>
          </a:xfrm>
        </p:grpSpPr>
        <p:sp>
          <p:nvSpPr>
            <p:cNvPr id="19" name="文本框 18">
              <a:hlinkClick r:id="rId3" action="ppaction://hlinksldjump"/>
            </p:cNvPr>
            <p:cNvSpPr txBox="1"/>
            <p:nvPr/>
          </p:nvSpPr>
          <p:spPr>
            <a:xfrm>
              <a:off x="1139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解题指导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20" name="文本框 19">
              <a:hlinkClick r:id="rId4" action="ppaction://hlinksldjump"/>
            </p:cNvPr>
            <p:cNvSpPr txBox="1"/>
            <p:nvPr/>
          </p:nvSpPr>
          <p:spPr>
            <a:xfrm>
              <a:off x="1342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真题实练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21" name="文本框 20">
              <a:hlinkClick r:id="rId5" action="ppaction://hlinksldjump"/>
            </p:cNvPr>
            <p:cNvSpPr txBox="1"/>
            <p:nvPr/>
          </p:nvSpPr>
          <p:spPr>
            <a:xfrm>
              <a:off x="1546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模拟突破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22" name="文本框 21">
              <a:hlinkClick r:id="rId6" action="ppaction://hlinksldjump"/>
            </p:cNvPr>
            <p:cNvSpPr txBox="1"/>
            <p:nvPr/>
          </p:nvSpPr>
          <p:spPr>
            <a:xfrm>
              <a:off x="935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题型解读</a:t>
              </a:r>
              <a:endParaRPr lang="zh-CN" altLang="en-US" sz="1200" b="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f5c85d44d?pid=ed10a8c5d&amp;color=0,0,0&amp;vtp=1&amp;bt=1&amp;bbb=1&amp;hb=1"/>
          <p:cNvSpPr/>
          <p:nvPr/>
        </p:nvSpPr>
        <p:spPr>
          <a:xfrm>
            <a:off x="576072" y="1078992"/>
            <a:ext cx="11036808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1.找——找固定搭配、习惯用语、常用句型。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这些固定的搭配、用语和常用的句型主要考查考生对语言知识的熟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悉程度和实际运用语言的能力。初中阶段需要掌握的常用句型和短语至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关重要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，如：句型结构“not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…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until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”、固定搭配“would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to”、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动词短语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、介词短语等。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f5c85d44d?pid=ed10a8c5d&amp;color=0,0,0&amp;vtp=1&amp;bt=1&amp;bbb=1&amp;hb=1"/>
          <p:cNvSpPr/>
          <p:nvPr/>
        </p:nvSpPr>
        <p:spPr>
          <a:xfrm>
            <a:off x="576072" y="1078992"/>
            <a:ext cx="11036808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2.联——联系上下文，关注重点词，寻找相同、相似、相反的信息点。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利用上下文语境找到正确答案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。语境包含三个层次：(1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)在同一句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前后词中可以找到线索作答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；(2)逾越本句层次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，在前后句中可以找到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线索作答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；(3)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从其他段落甚至全文角度综合考虑问题。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3.推——根据语法和逻辑，结合生活常识进行推理。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依据语法和逻辑关系，判定应填单词在句中充当的成分，以及是否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符合上下文之间的逻辑关系，从而确定所填单词的词性及其正确形式。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f5c85d44d?pid=ed10a8c5d&amp;color=0,0,0&amp;vtp=1&amp;bt=1&amp;bbb=1"/>
          <p:cNvSpPr/>
          <p:nvPr/>
        </p:nvSpPr>
        <p:spPr>
          <a:xfrm>
            <a:off x="576072" y="1078992"/>
            <a:ext cx="110368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【解题步骤】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.快速浏览全文，关注首尾句，确定大意。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.依据语法和逻辑关系，确定所选单词的词性和形式。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.将单词代入原文，认真审读，检查错误。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0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1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2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3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4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5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6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7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8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9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2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20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3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4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5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6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7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8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9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16943</Words>
  <Application>WPS 演示</Application>
  <PresentationFormat>宽屏</PresentationFormat>
  <Paragraphs>669</Paragraphs>
  <Slides>50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78" baseType="lpstr">
      <vt:lpstr>Arial</vt:lpstr>
      <vt:lpstr>宋体</vt:lpstr>
      <vt:lpstr>Wingdings</vt:lpstr>
      <vt:lpstr>思源黑体 CN Bold</vt:lpstr>
      <vt:lpstr>黑体</vt:lpstr>
      <vt:lpstr>思源黑体 CN Bold</vt:lpstr>
      <vt:lpstr>思源黑体 CN Bold</vt:lpstr>
      <vt:lpstr>Times New Roman</vt:lpstr>
      <vt:lpstr>思源黑体 CN Heavy</vt:lpstr>
      <vt:lpstr>阿里巴巴普惠体 Heavy</vt:lpstr>
      <vt:lpstr>思源黑体 CN Medium</vt:lpstr>
      <vt:lpstr>思源黑体 CN Heavy</vt:lpstr>
      <vt:lpstr>Arial</vt:lpstr>
      <vt:lpstr>思源黑体 CN Medium</vt:lpstr>
      <vt:lpstr>思源黑体 CN Medium</vt:lpstr>
      <vt:lpstr>微软雅黑</vt:lpstr>
      <vt:lpstr>Aa楷体</vt:lpstr>
      <vt:lpstr>字魂105号-简雅黑</vt:lpstr>
      <vt:lpstr>Calibri</vt:lpstr>
      <vt:lpstr>Arial Unicode MS</vt:lpstr>
      <vt:lpstr>等线 Light</vt:lpstr>
      <vt:lpstr>Calibri Light</vt:lpstr>
      <vt:lpstr>等线</vt:lpstr>
      <vt:lpstr>宋体</vt:lpstr>
      <vt:lpstr>Times New Roman</vt:lpstr>
      <vt:lpstr>Calibri</vt:lpstr>
      <vt:lpstr>楷体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产品运维</cp:lastModifiedBy>
  <cp:revision>65</cp:revision>
  <dcterms:created xsi:type="dcterms:W3CDTF">2026-02-02T06:00:00Z</dcterms:created>
  <dcterms:modified xsi:type="dcterms:W3CDTF">2026-02-28T11:07:51Z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F4E63587EE95A3EF783D80691A54CD74_42</vt:lpwstr>
  </property>
  <property fmtid="{D5CDD505-2E9C-101B-9397-08002B2CF9AE}" pid="3" name="KSOProductBuildVer">
    <vt:lpwstr>2052-12.1.0.25225</vt:lpwstr>
  </property>
</Properties>
</file>