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1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88" r:id="rId3"/>
    <p:sldId id="257" r:id="rId5"/>
    <p:sldId id="289" r:id="rId6"/>
    <p:sldId id="290" r:id="rId7"/>
    <p:sldId id="305" r:id="rId8"/>
    <p:sldId id="302" r:id="rId9"/>
    <p:sldId id="306" r:id="rId10"/>
    <p:sldId id="303" r:id="rId11"/>
    <p:sldId id="307" r:id="rId12"/>
    <p:sldId id="308" r:id="rId13"/>
    <p:sldId id="309" r:id="rId14"/>
    <p:sldId id="310" r:id="rId15"/>
    <p:sldId id="311" r:id="rId16"/>
    <p:sldId id="312" r:id="rId17"/>
    <p:sldId id="313" r:id="rId18"/>
    <p:sldId id="314" r:id="rId19"/>
    <p:sldId id="315" r:id="rId20"/>
    <p:sldId id="316" r:id="rId21"/>
    <p:sldId id="317" r:id="rId22"/>
    <p:sldId id="318" r:id="rId23"/>
    <p:sldId id="319" r:id="rId24"/>
    <p:sldId id="320" r:id="rId25"/>
    <p:sldId id="321" r:id="rId26"/>
    <p:sldId id="322" r:id="rId27"/>
    <p:sldId id="323" r:id="rId28"/>
    <p:sldId id="324" r:id="rId29"/>
    <p:sldId id="304" r:id="rId30"/>
    <p:sldId id="325" r:id="rId31"/>
    <p:sldId id="326" r:id="rId32"/>
    <p:sldId id="327" r:id="rId33"/>
    <p:sldId id="328" r:id="rId34"/>
    <p:sldId id="329" r:id="rId35"/>
    <p:sldId id="330" r:id="rId36"/>
    <p:sldId id="331" r:id="rId37"/>
    <p:sldId id="332" r:id="rId38"/>
    <p:sldId id="333" r:id="rId39"/>
    <p:sldId id="334" r:id="rId40"/>
    <p:sldId id="335" r:id="rId41"/>
    <p:sldId id="336" r:id="rId42"/>
    <p:sldId id="337" r:id="rId43"/>
    <p:sldId id="338" r:id="rId44"/>
    <p:sldId id="339" r:id="rId45"/>
    <p:sldId id="340" r:id="rId46"/>
    <p:sldId id="341" r:id="rId47"/>
    <p:sldId id="342" r:id="rId48"/>
    <p:sldId id="343" r:id="rId49"/>
    <p:sldId id="344" r:id="rId50"/>
    <p:sldId id="345" r:id="rId51"/>
    <p:sldId id="346" r:id="rId52"/>
    <p:sldId id="347" r:id="rId53"/>
    <p:sldId id="348" r:id="rId54"/>
    <p:sldId id="349" r:id="rId55"/>
    <p:sldId id="350" r:id="rId56"/>
    <p:sldId id="351" r:id="rId57"/>
    <p:sldId id="299" r:id="rId58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>
        <p:scale>
          <a:sx n="66" d="100"/>
          <a:sy n="66" d="100"/>
        </p:scale>
        <p:origin x="168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1" Type="http://schemas.openxmlformats.org/officeDocument/2006/relationships/tableStyles" Target="tableStyles.xml"/><Relationship Id="rId60" Type="http://schemas.openxmlformats.org/officeDocument/2006/relationships/viewProps" Target="viewProps.xml"/><Relationship Id="rId6" Type="http://schemas.openxmlformats.org/officeDocument/2006/relationships/slide" Target="slides/slide3.xml"/><Relationship Id="rId59" Type="http://schemas.openxmlformats.org/officeDocument/2006/relationships/presProps" Target="presProps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9A3AD2-DA6D-4BFD-873C-F225C0FFF3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9A3AD2-DA6D-4BFD-873C-F225C0FFF3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42496c6a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模拟突破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b1fc7099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题型</a:t>
            </a:r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解读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b9106707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解题指导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437e0f5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真题</a:t>
            </a:r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实练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容#mc=undefined#437e0f5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模拟突破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6559CDF1-F7F4-4849-9F7C-E4FF7B65C1E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DDAC4C41-5DAE-4AB1-ACF0-8891920944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6559CDF1-F7F4-4849-9F7C-E4FF7B65C1E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DDAC4C41-5DAE-4AB1-ACF0-8891920944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尾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24" y="-15199"/>
            <a:ext cx="12202276" cy="6893071"/>
          </a:xfrm>
          <a:prstGeom prst="rect">
            <a:avLst/>
          </a:prstGeom>
        </p:spPr>
      </p:pic>
      <p:sp>
        <p:nvSpPr>
          <p:cNvPr id="2" name="文本框 1"/>
          <p:cNvSpPr txBox="1"/>
          <p:nvPr userDrawn="1"/>
        </p:nvSpPr>
        <p:spPr>
          <a:xfrm>
            <a:off x="982792" y="5877272"/>
            <a:ext cx="7057887" cy="521970"/>
          </a:xfrm>
          <a:prstGeom prst="rect">
            <a:avLst/>
          </a:prstGeom>
          <a:solidFill>
            <a:srgbClr val="FFD966"/>
          </a:solidFill>
        </p:spPr>
        <p:txBody>
          <a:bodyPr wrap="square" rtlCol="0">
            <a:spAutoFit/>
          </a:bodyPr>
          <a:lstStyle/>
          <a:p>
            <a:pPr algn="ctr"/>
            <a:endParaRPr lang="zh-CN" altLang="en-US" sz="2800" b="1" kern="100" dirty="0">
              <a:solidFill>
                <a:srgbClr val="FF0000"/>
              </a:solidFill>
              <a:cs typeface="Times New Roman" panose="020206030504050203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86e088ce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题型解读</a:t>
            </a:r>
            <a:endParaRPr lang="en-US" sz="32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970a7349434d8792d8d0c97#tid=6978334d362c635c233fefd2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9a7bf4ec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解题指导</a:t>
            </a:r>
            <a:endParaRPr lang="en-US" sz="3200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7c740fcb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真题实练</a:t>
            </a:r>
            <a:endParaRPr lang="en-US" sz="3200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6fd9d928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模拟突破</a:t>
            </a:r>
            <a:endParaRPr lang="en-US" sz="320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6080760"/>
            <a:ext cx="6839712" cy="100584"/>
          </a:xfrm>
          <a:prstGeom prst="rect">
            <a:avLst/>
          </a:prstGeom>
          <a:solidFill>
            <a:srgbClr val="ED9403"/>
          </a:solidFill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课后练习</a:t>
            </a:r>
            <a:endParaRPr lang="en-US" sz="32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1300dcf9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考点解读</a:t>
            </a:r>
            <a:endParaRPr lang="en-US" altLang="zh-CN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d67d032f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中考</a:t>
            </a:r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链接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3" Type="http://schemas.openxmlformats.org/officeDocument/2006/relationships/theme" Target="../theme/theme1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5.xml"/><Relationship Id="rId4" Type="http://schemas.openxmlformats.org/officeDocument/2006/relationships/image" Target="../media/image11.sv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1.xml"/><Relationship Id="rId1" Type="http://schemas.openxmlformats.org/officeDocument/2006/relationships/tags" Target="../tags/tag2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14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1.xml"/></Relationships>
</file>

<file path=ppt/slides/_rels/slide2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slide" Target="slide4.xml"/><Relationship Id="rId5" Type="http://schemas.openxmlformats.org/officeDocument/2006/relationships/slide" Target="slide27.xml"/><Relationship Id="rId4" Type="http://schemas.openxmlformats.org/officeDocument/2006/relationships/slide" Target="slide8.xml"/><Relationship Id="rId3" Type="http://schemas.openxmlformats.org/officeDocument/2006/relationships/slide" Target="slide6.xml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16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slide" Target="slide6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5" Type="http://schemas.openxmlformats.org/officeDocument/2006/relationships/slideLayout" Target="../slideLayouts/slideLayout16.xml"/><Relationship Id="rId24" Type="http://schemas.openxmlformats.org/officeDocument/2006/relationships/tags" Target="../tags/tag20.xml"/><Relationship Id="rId23" Type="http://schemas.openxmlformats.org/officeDocument/2006/relationships/tags" Target="../tags/tag19.xml"/><Relationship Id="rId22" Type="http://schemas.openxmlformats.org/officeDocument/2006/relationships/tags" Target="../tags/tag18.xml"/><Relationship Id="rId21" Type="http://schemas.openxmlformats.org/officeDocument/2006/relationships/tags" Target="../tags/tag17.xml"/><Relationship Id="rId20" Type="http://schemas.openxmlformats.org/officeDocument/2006/relationships/slide" Target="slide27.xml"/><Relationship Id="rId2" Type="http://schemas.openxmlformats.org/officeDocument/2006/relationships/slide" Target="slide4.xml"/><Relationship Id="rId19" Type="http://schemas.openxmlformats.org/officeDocument/2006/relationships/tags" Target="../tags/tag16.xml"/><Relationship Id="rId18" Type="http://schemas.openxmlformats.org/officeDocument/2006/relationships/tags" Target="../tags/tag15.xml"/><Relationship Id="rId17" Type="http://schemas.openxmlformats.org/officeDocument/2006/relationships/tags" Target="../tags/tag14.xml"/><Relationship Id="rId16" Type="http://schemas.openxmlformats.org/officeDocument/2006/relationships/tags" Target="../tags/tag13.xml"/><Relationship Id="rId15" Type="http://schemas.openxmlformats.org/officeDocument/2006/relationships/tags" Target="../tags/tag12.xml"/><Relationship Id="rId14" Type="http://schemas.openxmlformats.org/officeDocument/2006/relationships/slide" Target="slide8.xml"/><Relationship Id="rId13" Type="http://schemas.openxmlformats.org/officeDocument/2006/relationships/tags" Target="../tags/tag11.xml"/><Relationship Id="rId12" Type="http://schemas.openxmlformats.org/officeDocument/2006/relationships/tags" Target="../tags/tag10.xml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tags" Target="../tags/tag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17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16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16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slide" Target="slide4.xml"/><Relationship Id="rId5" Type="http://schemas.openxmlformats.org/officeDocument/2006/relationships/slide" Target="slide27.xml"/><Relationship Id="rId4" Type="http://schemas.openxmlformats.org/officeDocument/2006/relationships/slide" Target="slide8.xml"/><Relationship Id="rId3" Type="http://schemas.openxmlformats.org/officeDocument/2006/relationships/slide" Target="slide6.xml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16.jpe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14.jpe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5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5.xml"/><Relationship Id="rId3" Type="http://schemas.openxmlformats.org/officeDocument/2006/relationships/slideLayout" Target="../slideLayouts/slideLayout22.xml"/><Relationship Id="rId2" Type="http://schemas.openxmlformats.org/officeDocument/2006/relationships/image" Target="../media/image18.jpeg"/><Relationship Id="rId1" Type="http://schemas.openxmlformats.org/officeDocument/2006/relationships/tags" Target="../tags/tag2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2.xml"/></Relationships>
</file>

<file path=ppt/slides/_rels/slide5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7.xml"/><Relationship Id="rId5" Type="http://schemas.openxmlformats.org/officeDocument/2006/relationships/slideLayout" Target="../slideLayouts/slideLayout15.xml"/><Relationship Id="rId4" Type="http://schemas.openxmlformats.org/officeDocument/2006/relationships/image" Target="../media/image11.sv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slide" Target="slide4.xml"/><Relationship Id="rId5" Type="http://schemas.openxmlformats.org/officeDocument/2006/relationships/slide" Target="slide27.xml"/><Relationship Id="rId4" Type="http://schemas.openxmlformats.org/officeDocument/2006/relationships/slide" Target="slide8.xml"/><Relationship Id="rId3" Type="http://schemas.openxmlformats.org/officeDocument/2006/relationships/slide" Target="slide6.xml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0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slide" Target="slide4.xml"/><Relationship Id="rId5" Type="http://schemas.openxmlformats.org/officeDocument/2006/relationships/slide" Target="slide27.xml"/><Relationship Id="rId4" Type="http://schemas.openxmlformats.org/officeDocument/2006/relationships/slide" Target="slide8.xml"/><Relationship Id="rId3" Type="http://schemas.openxmlformats.org/officeDocument/2006/relationships/slide" Target="slide6.xml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>
            <a:spLocks noGrp="1" noRot="1" noMove="1" noResize="1" noEditPoints="1" noAdjustHandles="1" noChangeArrowheads="1" noChangeShapeType="1"/>
          </p:cNvSpPr>
          <p:nvPr/>
        </p:nvSpPr>
        <p:spPr>
          <a:xfrm flipH="1">
            <a:off x="11610" y="-17584"/>
            <a:ext cx="9913543" cy="6875584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2656522 w 4882291"/>
              <a:gd name="connsiteY0-84" fmla="*/ 3536577 h 6875584"/>
              <a:gd name="connsiteX1-85" fmla="*/ 2143573 w 4882291"/>
              <a:gd name="connsiteY1-86" fmla="*/ 0 h 6875584"/>
              <a:gd name="connsiteX2-87" fmla="*/ 4882291 w 4882291"/>
              <a:gd name="connsiteY2-88" fmla="*/ 0 h 6875584"/>
              <a:gd name="connsiteX3-89" fmla="*/ 4882291 w 4882291"/>
              <a:gd name="connsiteY3-90" fmla="*/ 6858000 h 6875584"/>
              <a:gd name="connsiteX4-91" fmla="*/ 121018 w 4882291"/>
              <a:gd name="connsiteY4-92" fmla="*/ 6875584 h 6875584"/>
              <a:gd name="connsiteX5-93" fmla="*/ 2656522 w 4882291"/>
              <a:gd name="connsiteY5-94" fmla="*/ 3536577 h 6875584"/>
              <a:gd name="connsiteX0-95" fmla="*/ 1443699 w 4952408"/>
              <a:gd name="connsiteY0-96" fmla="*/ 3439862 h 6875584"/>
              <a:gd name="connsiteX1-97" fmla="*/ 2213690 w 4952408"/>
              <a:gd name="connsiteY1-98" fmla="*/ 0 h 6875584"/>
              <a:gd name="connsiteX2-99" fmla="*/ 4952408 w 4952408"/>
              <a:gd name="connsiteY2-100" fmla="*/ 0 h 6875584"/>
              <a:gd name="connsiteX3-101" fmla="*/ 4952408 w 4952408"/>
              <a:gd name="connsiteY3-102" fmla="*/ 6858000 h 6875584"/>
              <a:gd name="connsiteX4-103" fmla="*/ 191135 w 4952408"/>
              <a:gd name="connsiteY4-104" fmla="*/ 6875584 h 6875584"/>
              <a:gd name="connsiteX5-105" fmla="*/ 1443699 w 4952408"/>
              <a:gd name="connsiteY5-106" fmla="*/ 3439862 h 6875584"/>
              <a:gd name="connsiteX0-107" fmla="*/ 1355694 w 4961063"/>
              <a:gd name="connsiteY0-108" fmla="*/ 3413485 h 6875584"/>
              <a:gd name="connsiteX1-109" fmla="*/ 2222345 w 4961063"/>
              <a:gd name="connsiteY1-110" fmla="*/ 0 h 6875584"/>
              <a:gd name="connsiteX2-111" fmla="*/ 4961063 w 4961063"/>
              <a:gd name="connsiteY2-112" fmla="*/ 0 h 6875584"/>
              <a:gd name="connsiteX3-113" fmla="*/ 4961063 w 4961063"/>
              <a:gd name="connsiteY3-114" fmla="*/ 6858000 h 6875584"/>
              <a:gd name="connsiteX4-115" fmla="*/ 199790 w 4961063"/>
              <a:gd name="connsiteY4-116" fmla="*/ 6875584 h 6875584"/>
              <a:gd name="connsiteX5-117" fmla="*/ 1355694 w 4961063"/>
              <a:gd name="connsiteY5-118" fmla="*/ 3413485 h 6875584"/>
              <a:gd name="connsiteX0-119" fmla="*/ 1348559 w 4953928"/>
              <a:gd name="connsiteY0-120" fmla="*/ 3413485 h 6875584"/>
              <a:gd name="connsiteX1-121" fmla="*/ 1705548 w 4953928"/>
              <a:gd name="connsiteY1-122" fmla="*/ 0 h 6875584"/>
              <a:gd name="connsiteX2-123" fmla="*/ 4953928 w 4953928"/>
              <a:gd name="connsiteY2-124" fmla="*/ 0 h 6875584"/>
              <a:gd name="connsiteX3-125" fmla="*/ 4953928 w 4953928"/>
              <a:gd name="connsiteY3-126" fmla="*/ 6858000 h 6875584"/>
              <a:gd name="connsiteX4-127" fmla="*/ 192655 w 4953928"/>
              <a:gd name="connsiteY4-128" fmla="*/ 6875584 h 6875584"/>
              <a:gd name="connsiteX5-129" fmla="*/ 1348559 w 4953928"/>
              <a:gd name="connsiteY5-130" fmla="*/ 3413485 h 68755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953928" h="6875584">
                <a:moveTo>
                  <a:pt x="1348559" y="3413485"/>
                </a:moveTo>
                <a:cubicBezTo>
                  <a:pt x="1600708" y="2267554"/>
                  <a:pt x="675680" y="1548654"/>
                  <a:pt x="1705548" y="0"/>
                </a:cubicBezTo>
                <a:lnTo>
                  <a:pt x="4953928" y="0"/>
                </a:lnTo>
                <a:lnTo>
                  <a:pt x="4953928" y="6858000"/>
                </a:lnTo>
                <a:lnTo>
                  <a:pt x="192655" y="6875584"/>
                </a:lnTo>
                <a:cubicBezTo>
                  <a:pt x="-554825" y="4739744"/>
                  <a:pt x="1096410" y="4559416"/>
                  <a:pt x="1348559" y="3413485"/>
                </a:cubicBezTo>
                <a:close/>
              </a:path>
            </a:pathLst>
          </a:custGeom>
          <a:solidFill>
            <a:schemeClr val="bg1">
              <a:alpha val="37000"/>
            </a:schemeClr>
          </a:solidFill>
          <a:ln w="38100">
            <a:solidFill>
              <a:srgbClr val="FED400"/>
            </a:solidFill>
          </a:ln>
          <a:effectLst>
            <a:outerShdw blurRad="304800" dist="101600" dir="21540000" sx="99000" sy="99000" algn="ctr" rotWithShape="0">
              <a:schemeClr val="accent2">
                <a:lumMod val="50000"/>
                <a:alpha val="6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 flipH="1">
            <a:off x="11610" y="-33927"/>
            <a:ext cx="9664364" cy="685800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526812 w 4855382"/>
              <a:gd name="connsiteY0-84" fmla="*/ 3439862 h 6858000"/>
              <a:gd name="connsiteX1-85" fmla="*/ 2116664 w 4855382"/>
              <a:gd name="connsiteY1-86" fmla="*/ 0 h 6858000"/>
              <a:gd name="connsiteX2-87" fmla="*/ 4855382 w 4855382"/>
              <a:gd name="connsiteY2-88" fmla="*/ 0 h 6858000"/>
              <a:gd name="connsiteX3-89" fmla="*/ 4855382 w 4855382"/>
              <a:gd name="connsiteY3-90" fmla="*/ 6858000 h 6858000"/>
              <a:gd name="connsiteX4-91" fmla="*/ 168801 w 4855382"/>
              <a:gd name="connsiteY4-92" fmla="*/ 6858000 h 6858000"/>
              <a:gd name="connsiteX5-93" fmla="*/ 1526812 w 4855382"/>
              <a:gd name="connsiteY5-94" fmla="*/ 3439862 h 6858000"/>
              <a:gd name="connsiteX0-95" fmla="*/ 1535691 w 4864261"/>
              <a:gd name="connsiteY0-96" fmla="*/ 3439862 h 6858000"/>
              <a:gd name="connsiteX1-97" fmla="*/ 1796021 w 4864261"/>
              <a:gd name="connsiteY1-98" fmla="*/ 26377 h 6858000"/>
              <a:gd name="connsiteX2-99" fmla="*/ 4864261 w 4864261"/>
              <a:gd name="connsiteY2-100" fmla="*/ 0 h 6858000"/>
              <a:gd name="connsiteX3-101" fmla="*/ 4864261 w 4864261"/>
              <a:gd name="connsiteY3-102" fmla="*/ 6858000 h 6858000"/>
              <a:gd name="connsiteX4-103" fmla="*/ 177680 w 4864261"/>
              <a:gd name="connsiteY4-104" fmla="*/ 6858000 h 6858000"/>
              <a:gd name="connsiteX5-105" fmla="*/ 1535691 w 4864261"/>
              <a:gd name="connsiteY5-106" fmla="*/ 3439862 h 6858000"/>
              <a:gd name="connsiteX0-107" fmla="*/ 1462691 w 4870346"/>
              <a:gd name="connsiteY0-108" fmla="*/ 3413485 h 6858000"/>
              <a:gd name="connsiteX1-109" fmla="*/ 1802106 w 4870346"/>
              <a:gd name="connsiteY1-110" fmla="*/ 26377 h 6858000"/>
              <a:gd name="connsiteX2-111" fmla="*/ 4870346 w 4870346"/>
              <a:gd name="connsiteY2-112" fmla="*/ 0 h 6858000"/>
              <a:gd name="connsiteX3-113" fmla="*/ 4870346 w 4870346"/>
              <a:gd name="connsiteY3-114" fmla="*/ 6858000 h 6858000"/>
              <a:gd name="connsiteX4-115" fmla="*/ 183765 w 4870346"/>
              <a:gd name="connsiteY4-116" fmla="*/ 6858000 h 6858000"/>
              <a:gd name="connsiteX5-117" fmla="*/ 1462691 w 4870346"/>
              <a:gd name="connsiteY5-118" fmla="*/ 3413485 h 6858000"/>
              <a:gd name="connsiteX0-119" fmla="*/ 1421755 w 4829410"/>
              <a:gd name="connsiteY0-120" fmla="*/ 3413485 h 6858000"/>
              <a:gd name="connsiteX1-121" fmla="*/ 1761170 w 4829410"/>
              <a:gd name="connsiteY1-122" fmla="*/ 26377 h 6858000"/>
              <a:gd name="connsiteX2-123" fmla="*/ 4829410 w 4829410"/>
              <a:gd name="connsiteY2-124" fmla="*/ 0 h 6858000"/>
              <a:gd name="connsiteX3-125" fmla="*/ 4829410 w 4829410"/>
              <a:gd name="connsiteY3-126" fmla="*/ 6858000 h 6858000"/>
              <a:gd name="connsiteX4-127" fmla="*/ 186765 w 4829410"/>
              <a:gd name="connsiteY4-128" fmla="*/ 6858000 h 6858000"/>
              <a:gd name="connsiteX5-129" fmla="*/ 1421755 w 4829410"/>
              <a:gd name="connsiteY5-130" fmla="*/ 3413485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829410" h="6858000">
                <a:moveTo>
                  <a:pt x="1421755" y="3413485"/>
                </a:moveTo>
                <a:cubicBezTo>
                  <a:pt x="1684156" y="2274881"/>
                  <a:pt x="731302" y="1575031"/>
                  <a:pt x="1761170" y="26377"/>
                </a:cubicBezTo>
                <a:lnTo>
                  <a:pt x="4829410" y="0"/>
                </a:lnTo>
                <a:lnTo>
                  <a:pt x="4829410" y="6858000"/>
                </a:lnTo>
                <a:lnTo>
                  <a:pt x="186765" y="6858000"/>
                </a:lnTo>
                <a:cubicBezTo>
                  <a:pt x="-560715" y="4722160"/>
                  <a:pt x="1159354" y="4552089"/>
                  <a:pt x="1421755" y="3413485"/>
                </a:cubicBezTo>
                <a:close/>
              </a:path>
            </a:pathLst>
          </a:custGeom>
          <a:solidFill>
            <a:srgbClr val="F6D300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1"/>
          <p:cNvSpPr/>
          <p:nvPr/>
        </p:nvSpPr>
        <p:spPr>
          <a:xfrm flipV="1">
            <a:off x="10155032" y="-30057"/>
            <a:ext cx="2075023" cy="690053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907985 w 4133754"/>
              <a:gd name="connsiteY0-84" fmla="*/ 3536577 h 6868633"/>
              <a:gd name="connsiteX1-85" fmla="*/ 1395036 w 4133754"/>
              <a:gd name="connsiteY1-86" fmla="*/ 0 h 6868633"/>
              <a:gd name="connsiteX2-87" fmla="*/ 4133754 w 4133754"/>
              <a:gd name="connsiteY2-88" fmla="*/ 0 h 6868633"/>
              <a:gd name="connsiteX3-89" fmla="*/ 4133754 w 4133754"/>
              <a:gd name="connsiteY3-90" fmla="*/ 6858000 h 6868633"/>
              <a:gd name="connsiteX4-91" fmla="*/ 148922 w 4133754"/>
              <a:gd name="connsiteY4-92" fmla="*/ 6868633 h 6868633"/>
              <a:gd name="connsiteX5-93" fmla="*/ 1907985 w 4133754"/>
              <a:gd name="connsiteY5-94" fmla="*/ 3536577 h 6868633"/>
              <a:gd name="connsiteX0-95" fmla="*/ 2085949 w 4311718"/>
              <a:gd name="connsiteY0-96" fmla="*/ 3557842 h 6889898"/>
              <a:gd name="connsiteX1-97" fmla="*/ 222665 w 4311718"/>
              <a:gd name="connsiteY1-98" fmla="*/ 0 h 6889898"/>
              <a:gd name="connsiteX2-99" fmla="*/ 4311718 w 4311718"/>
              <a:gd name="connsiteY2-100" fmla="*/ 21265 h 6889898"/>
              <a:gd name="connsiteX3-101" fmla="*/ 4311718 w 4311718"/>
              <a:gd name="connsiteY3-102" fmla="*/ 6879265 h 6889898"/>
              <a:gd name="connsiteX4-103" fmla="*/ 326886 w 4311718"/>
              <a:gd name="connsiteY4-104" fmla="*/ 6889898 h 6889898"/>
              <a:gd name="connsiteX5-105" fmla="*/ 2085949 w 4311718"/>
              <a:gd name="connsiteY5-106" fmla="*/ 3557842 h 6889898"/>
              <a:gd name="connsiteX0-107" fmla="*/ 1602803 w 4349567"/>
              <a:gd name="connsiteY0-108" fmla="*/ 3536577 h 6889898"/>
              <a:gd name="connsiteX1-109" fmla="*/ 260514 w 4349567"/>
              <a:gd name="connsiteY1-110" fmla="*/ 0 h 6889898"/>
              <a:gd name="connsiteX2-111" fmla="*/ 4349567 w 4349567"/>
              <a:gd name="connsiteY2-112" fmla="*/ 21265 h 6889898"/>
              <a:gd name="connsiteX3-113" fmla="*/ 4349567 w 4349567"/>
              <a:gd name="connsiteY3-114" fmla="*/ 6879265 h 6889898"/>
              <a:gd name="connsiteX4-115" fmla="*/ 364735 w 4349567"/>
              <a:gd name="connsiteY4-116" fmla="*/ 6889898 h 6889898"/>
              <a:gd name="connsiteX5-117" fmla="*/ 1602803 w 4349567"/>
              <a:gd name="connsiteY5-118" fmla="*/ 3536577 h 6889898"/>
              <a:gd name="connsiteX0-119" fmla="*/ 1610584 w 4357348"/>
              <a:gd name="connsiteY0-120" fmla="*/ 3536577 h 6889898"/>
              <a:gd name="connsiteX1-121" fmla="*/ 268295 w 4357348"/>
              <a:gd name="connsiteY1-122" fmla="*/ 0 h 6889898"/>
              <a:gd name="connsiteX2-123" fmla="*/ 4357348 w 4357348"/>
              <a:gd name="connsiteY2-124" fmla="*/ 21265 h 6889898"/>
              <a:gd name="connsiteX3-125" fmla="*/ 4357348 w 4357348"/>
              <a:gd name="connsiteY3-126" fmla="*/ 6879265 h 6889898"/>
              <a:gd name="connsiteX4-127" fmla="*/ 372516 w 4357348"/>
              <a:gd name="connsiteY4-128" fmla="*/ 6889898 h 6889898"/>
              <a:gd name="connsiteX5-129" fmla="*/ 1610584 w 4357348"/>
              <a:gd name="connsiteY5-130" fmla="*/ 3536577 h 6889898"/>
              <a:gd name="connsiteX0-131" fmla="*/ 1399413 w 4146177"/>
              <a:gd name="connsiteY0-132" fmla="*/ 3536577 h 6889898"/>
              <a:gd name="connsiteX1-133" fmla="*/ 57124 w 4146177"/>
              <a:gd name="connsiteY1-134" fmla="*/ 0 h 6889898"/>
              <a:gd name="connsiteX2-135" fmla="*/ 4146177 w 4146177"/>
              <a:gd name="connsiteY2-136" fmla="*/ 21265 h 6889898"/>
              <a:gd name="connsiteX3-137" fmla="*/ 4146177 w 4146177"/>
              <a:gd name="connsiteY3-138" fmla="*/ 6879265 h 6889898"/>
              <a:gd name="connsiteX4-139" fmla="*/ 161345 w 4146177"/>
              <a:gd name="connsiteY4-140" fmla="*/ 6889898 h 6889898"/>
              <a:gd name="connsiteX5-141" fmla="*/ 1399413 w 4146177"/>
              <a:gd name="connsiteY5-142" fmla="*/ 3536577 h 6889898"/>
              <a:gd name="connsiteX0-143" fmla="*/ 1927080 w 4673844"/>
              <a:gd name="connsiteY0-144" fmla="*/ 3557842 h 6911163"/>
              <a:gd name="connsiteX1-145" fmla="*/ 0 w 4673844"/>
              <a:gd name="connsiteY1-146" fmla="*/ 0 h 6911163"/>
              <a:gd name="connsiteX2-147" fmla="*/ 4673844 w 4673844"/>
              <a:gd name="connsiteY2-148" fmla="*/ 42530 h 6911163"/>
              <a:gd name="connsiteX3-149" fmla="*/ 4673844 w 4673844"/>
              <a:gd name="connsiteY3-150" fmla="*/ 6900530 h 6911163"/>
              <a:gd name="connsiteX4-151" fmla="*/ 689012 w 4673844"/>
              <a:gd name="connsiteY4-152" fmla="*/ 6911163 h 6911163"/>
              <a:gd name="connsiteX5-153" fmla="*/ 1927080 w 4673844"/>
              <a:gd name="connsiteY5-154" fmla="*/ 3557842 h 6911163"/>
              <a:gd name="connsiteX0-155" fmla="*/ 1927080 w 4673844"/>
              <a:gd name="connsiteY0-156" fmla="*/ 3557842 h 6911163"/>
              <a:gd name="connsiteX1-157" fmla="*/ 0 w 4673844"/>
              <a:gd name="connsiteY1-158" fmla="*/ 0 h 6911163"/>
              <a:gd name="connsiteX2-159" fmla="*/ 4673844 w 4673844"/>
              <a:gd name="connsiteY2-160" fmla="*/ 42530 h 6911163"/>
              <a:gd name="connsiteX3-161" fmla="*/ 4673844 w 4673844"/>
              <a:gd name="connsiteY3-162" fmla="*/ 6900530 h 6911163"/>
              <a:gd name="connsiteX4-163" fmla="*/ 689012 w 4673844"/>
              <a:gd name="connsiteY4-164" fmla="*/ 6911163 h 6911163"/>
              <a:gd name="connsiteX5-165" fmla="*/ 1927080 w 4673844"/>
              <a:gd name="connsiteY5-166" fmla="*/ 3557842 h 6911163"/>
              <a:gd name="connsiteX0-167" fmla="*/ 1980243 w 4673844"/>
              <a:gd name="connsiteY0-168" fmla="*/ 3260130 h 6911163"/>
              <a:gd name="connsiteX1-169" fmla="*/ 0 w 4673844"/>
              <a:gd name="connsiteY1-170" fmla="*/ 0 h 6911163"/>
              <a:gd name="connsiteX2-171" fmla="*/ 4673844 w 4673844"/>
              <a:gd name="connsiteY2-172" fmla="*/ 42530 h 6911163"/>
              <a:gd name="connsiteX3-173" fmla="*/ 4673844 w 4673844"/>
              <a:gd name="connsiteY3-174" fmla="*/ 6900530 h 6911163"/>
              <a:gd name="connsiteX4-175" fmla="*/ 689012 w 4673844"/>
              <a:gd name="connsiteY4-176" fmla="*/ 6911163 h 6911163"/>
              <a:gd name="connsiteX5-177" fmla="*/ 1980243 w 4673844"/>
              <a:gd name="connsiteY5-178" fmla="*/ 3260130 h 6911163"/>
              <a:gd name="connsiteX0-179" fmla="*/ 1980243 w 4673844"/>
              <a:gd name="connsiteY0-180" fmla="*/ 3260130 h 6900530"/>
              <a:gd name="connsiteX1-181" fmla="*/ 0 w 4673844"/>
              <a:gd name="connsiteY1-182" fmla="*/ 0 h 6900530"/>
              <a:gd name="connsiteX2-183" fmla="*/ 4673844 w 4673844"/>
              <a:gd name="connsiteY2-184" fmla="*/ 42530 h 6900530"/>
              <a:gd name="connsiteX3-185" fmla="*/ 4673844 w 4673844"/>
              <a:gd name="connsiteY3-186" fmla="*/ 6900530 h 6900530"/>
              <a:gd name="connsiteX4-187" fmla="*/ 136118 w 4673844"/>
              <a:gd name="connsiteY4-188" fmla="*/ 6889897 h 6900530"/>
              <a:gd name="connsiteX5-189" fmla="*/ 1980243 w 4673844"/>
              <a:gd name="connsiteY5-190" fmla="*/ 3260130 h 6900530"/>
              <a:gd name="connsiteX0-191" fmla="*/ 1980243 w 4673844"/>
              <a:gd name="connsiteY0-192" fmla="*/ 3260130 h 6900530"/>
              <a:gd name="connsiteX1-193" fmla="*/ 0 w 4673844"/>
              <a:gd name="connsiteY1-194" fmla="*/ 0 h 6900530"/>
              <a:gd name="connsiteX2-195" fmla="*/ 4673844 w 4673844"/>
              <a:gd name="connsiteY2-196" fmla="*/ 42530 h 6900530"/>
              <a:gd name="connsiteX3-197" fmla="*/ 4673844 w 4673844"/>
              <a:gd name="connsiteY3-198" fmla="*/ 6900530 h 6900530"/>
              <a:gd name="connsiteX4-199" fmla="*/ 136118 w 4673844"/>
              <a:gd name="connsiteY4-200" fmla="*/ 6889897 h 6900530"/>
              <a:gd name="connsiteX5-201" fmla="*/ 1980243 w 4673844"/>
              <a:gd name="connsiteY5-202" fmla="*/ 3260130 h 6900530"/>
              <a:gd name="connsiteX0-203" fmla="*/ 1980243 w 4673844"/>
              <a:gd name="connsiteY0-204" fmla="*/ 3260130 h 6900530"/>
              <a:gd name="connsiteX1-205" fmla="*/ 0 w 4673844"/>
              <a:gd name="connsiteY1-206" fmla="*/ 0 h 6900530"/>
              <a:gd name="connsiteX2-207" fmla="*/ 4673844 w 4673844"/>
              <a:gd name="connsiteY2-208" fmla="*/ 42530 h 6900530"/>
              <a:gd name="connsiteX3-209" fmla="*/ 4673844 w 4673844"/>
              <a:gd name="connsiteY3-210" fmla="*/ 6900530 h 6900530"/>
              <a:gd name="connsiteX4-211" fmla="*/ 136118 w 4673844"/>
              <a:gd name="connsiteY4-212" fmla="*/ 6889897 h 6900530"/>
              <a:gd name="connsiteX5-213" fmla="*/ 1980243 w 4673844"/>
              <a:gd name="connsiteY5-214" fmla="*/ 3260130 h 6900530"/>
              <a:gd name="connsiteX0-215" fmla="*/ 1980243 w 4673844"/>
              <a:gd name="connsiteY0-216" fmla="*/ 3260130 h 6889897"/>
              <a:gd name="connsiteX1-217" fmla="*/ 0 w 4673844"/>
              <a:gd name="connsiteY1-218" fmla="*/ 0 h 6889897"/>
              <a:gd name="connsiteX2-219" fmla="*/ 4673844 w 4673844"/>
              <a:gd name="connsiteY2-220" fmla="*/ 42530 h 6889897"/>
              <a:gd name="connsiteX3-221" fmla="*/ 2107108 w 4673844"/>
              <a:gd name="connsiteY3-222" fmla="*/ 6852404 h 6889897"/>
              <a:gd name="connsiteX4-223" fmla="*/ 136118 w 4673844"/>
              <a:gd name="connsiteY4-224" fmla="*/ 6889897 h 6889897"/>
              <a:gd name="connsiteX5-225" fmla="*/ 1980243 w 4673844"/>
              <a:gd name="connsiteY5-226" fmla="*/ 3260130 h 6889897"/>
              <a:gd name="connsiteX0-227" fmla="*/ 1980243 w 4673844"/>
              <a:gd name="connsiteY0-228" fmla="*/ 3260130 h 6889897"/>
              <a:gd name="connsiteX1-229" fmla="*/ 0 w 4673844"/>
              <a:gd name="connsiteY1-230" fmla="*/ 0 h 6889897"/>
              <a:gd name="connsiteX2-231" fmla="*/ 4673844 w 4673844"/>
              <a:gd name="connsiteY2-232" fmla="*/ 42530 h 6889897"/>
              <a:gd name="connsiteX3-233" fmla="*/ 1722098 w 4673844"/>
              <a:gd name="connsiteY3-234" fmla="*/ 6852404 h 6889897"/>
              <a:gd name="connsiteX4-235" fmla="*/ 136118 w 4673844"/>
              <a:gd name="connsiteY4-236" fmla="*/ 6889897 h 6889897"/>
              <a:gd name="connsiteX5-237" fmla="*/ 1980243 w 4673844"/>
              <a:gd name="connsiteY5-238" fmla="*/ 3260130 h 6889897"/>
              <a:gd name="connsiteX0-239" fmla="*/ 1980243 w 4673844"/>
              <a:gd name="connsiteY0-240" fmla="*/ 3260130 h 6900530"/>
              <a:gd name="connsiteX1-241" fmla="*/ 0 w 4673844"/>
              <a:gd name="connsiteY1-242" fmla="*/ 0 h 6900530"/>
              <a:gd name="connsiteX2-243" fmla="*/ 4673844 w 4673844"/>
              <a:gd name="connsiteY2-244" fmla="*/ 42530 h 6900530"/>
              <a:gd name="connsiteX3-245" fmla="*/ 2010856 w 4673844"/>
              <a:gd name="connsiteY3-246" fmla="*/ 6900530 h 6900530"/>
              <a:gd name="connsiteX4-247" fmla="*/ 136118 w 4673844"/>
              <a:gd name="connsiteY4-248" fmla="*/ 6889897 h 6900530"/>
              <a:gd name="connsiteX5-249" fmla="*/ 1980243 w 4673844"/>
              <a:gd name="connsiteY5-250" fmla="*/ 3260130 h 6900530"/>
              <a:gd name="connsiteX0-251" fmla="*/ 1980243 w 2042938"/>
              <a:gd name="connsiteY0-252" fmla="*/ 3260130 h 6900530"/>
              <a:gd name="connsiteX1-253" fmla="*/ 0 w 2042938"/>
              <a:gd name="connsiteY1-254" fmla="*/ 0 h 6900530"/>
              <a:gd name="connsiteX2-255" fmla="*/ 2042938 w 2042938"/>
              <a:gd name="connsiteY2-256" fmla="*/ 42530 h 6900530"/>
              <a:gd name="connsiteX3-257" fmla="*/ 2010856 w 2042938"/>
              <a:gd name="connsiteY3-258" fmla="*/ 6900530 h 6900530"/>
              <a:gd name="connsiteX4-259" fmla="*/ 136118 w 2042938"/>
              <a:gd name="connsiteY4-260" fmla="*/ 6889897 h 6900530"/>
              <a:gd name="connsiteX5-261" fmla="*/ 1980243 w 2042938"/>
              <a:gd name="connsiteY5-262" fmla="*/ 3260130 h 6900530"/>
              <a:gd name="connsiteX0-263" fmla="*/ 1980243 w 2010856"/>
              <a:gd name="connsiteY0-264" fmla="*/ 3260130 h 6900530"/>
              <a:gd name="connsiteX1-265" fmla="*/ 0 w 2010856"/>
              <a:gd name="connsiteY1-266" fmla="*/ 0 h 6900530"/>
              <a:gd name="connsiteX2-267" fmla="*/ 1978770 w 2010856"/>
              <a:gd name="connsiteY2-268" fmla="*/ 42530 h 6900530"/>
              <a:gd name="connsiteX3-269" fmla="*/ 2010856 w 2010856"/>
              <a:gd name="connsiteY3-270" fmla="*/ 6900530 h 6900530"/>
              <a:gd name="connsiteX4-271" fmla="*/ 136118 w 2010856"/>
              <a:gd name="connsiteY4-272" fmla="*/ 6889897 h 6900530"/>
              <a:gd name="connsiteX5-273" fmla="*/ 1980243 w 2010856"/>
              <a:gd name="connsiteY5-274" fmla="*/ 3260130 h 6900530"/>
              <a:gd name="connsiteX0-275" fmla="*/ 1980243 w 2075023"/>
              <a:gd name="connsiteY0-276" fmla="*/ 3260130 h 6900530"/>
              <a:gd name="connsiteX1-277" fmla="*/ 0 w 2075023"/>
              <a:gd name="connsiteY1-278" fmla="*/ 0 h 6900530"/>
              <a:gd name="connsiteX2-279" fmla="*/ 2075023 w 2075023"/>
              <a:gd name="connsiteY2-280" fmla="*/ 74614 h 6900530"/>
              <a:gd name="connsiteX3-281" fmla="*/ 2010856 w 2075023"/>
              <a:gd name="connsiteY3-282" fmla="*/ 6900530 h 6900530"/>
              <a:gd name="connsiteX4-283" fmla="*/ 136118 w 2075023"/>
              <a:gd name="connsiteY4-284" fmla="*/ 6889897 h 6900530"/>
              <a:gd name="connsiteX5-285" fmla="*/ 1980243 w 2075023"/>
              <a:gd name="connsiteY5-286" fmla="*/ 3260130 h 6900530"/>
              <a:gd name="connsiteX0-287" fmla="*/ 1900033 w 2075023"/>
              <a:gd name="connsiteY0-288" fmla="*/ 3260130 h 6900530"/>
              <a:gd name="connsiteX1-289" fmla="*/ 0 w 2075023"/>
              <a:gd name="connsiteY1-290" fmla="*/ 0 h 6900530"/>
              <a:gd name="connsiteX2-291" fmla="*/ 2075023 w 2075023"/>
              <a:gd name="connsiteY2-292" fmla="*/ 74614 h 6900530"/>
              <a:gd name="connsiteX3-293" fmla="*/ 2010856 w 2075023"/>
              <a:gd name="connsiteY3-294" fmla="*/ 6900530 h 6900530"/>
              <a:gd name="connsiteX4-295" fmla="*/ 136118 w 2075023"/>
              <a:gd name="connsiteY4-296" fmla="*/ 6889897 h 6900530"/>
              <a:gd name="connsiteX5-297" fmla="*/ 1900033 w 2075023"/>
              <a:gd name="connsiteY5-298" fmla="*/ 3260130 h 690053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2075023" h="6900530">
                <a:moveTo>
                  <a:pt x="1900033" y="3260130"/>
                </a:moveTo>
                <a:cubicBezTo>
                  <a:pt x="1877347" y="2111814"/>
                  <a:pt x="788300" y="655519"/>
                  <a:pt x="0" y="0"/>
                </a:cubicBezTo>
                <a:lnTo>
                  <a:pt x="2075023" y="74614"/>
                </a:lnTo>
                <a:lnTo>
                  <a:pt x="2010856" y="6900530"/>
                </a:lnTo>
                <a:lnTo>
                  <a:pt x="136118" y="6889897"/>
                </a:lnTo>
                <a:cubicBezTo>
                  <a:pt x="1451353" y="5466439"/>
                  <a:pt x="1922719" y="4408446"/>
                  <a:pt x="1900033" y="3260130"/>
                </a:cubicBezTo>
                <a:close/>
              </a:path>
            </a:pathLst>
          </a:custGeom>
          <a:solidFill>
            <a:srgbClr val="F9DF4C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43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3355" y="732155"/>
            <a:ext cx="4011930" cy="39084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97465" y="1593734"/>
            <a:ext cx="4469793" cy="120032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r>
              <a:rPr lang="zh-CN" altLang="en-US" sz="7200" kern="1800" spc="300" dirty="0">
                <a:solidFill>
                  <a:sysClr val="windowText" lastClr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Heavy" panose="00020600040101010101" pitchFamily="18" charset="-122"/>
              </a:rPr>
              <a:t>中考解读</a:t>
            </a:r>
            <a:endParaRPr lang="en-US" altLang="zh-CN" sz="7200" kern="1800" spc="300" dirty="0">
              <a:solidFill>
                <a:sysClr val="windowText" lastClr="00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阿里巴巴普惠体 Heavy" panose="00020600040101010101" pitchFamily="18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50567" y="3794501"/>
            <a:ext cx="1207707" cy="98402"/>
          </a:xfrm>
          <a:prstGeom prst="rect">
            <a:avLst/>
          </a:prstGeom>
          <a:solidFill>
            <a:srgbClr val="ED94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sp>
        <p:nvSpPr>
          <p:cNvPr id="8" name="矩形: 圆角 17"/>
          <p:cNvSpPr/>
          <p:nvPr/>
        </p:nvSpPr>
        <p:spPr>
          <a:xfrm>
            <a:off x="1166484" y="4303733"/>
            <a:ext cx="2116697" cy="391937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24534" y="4342510"/>
            <a:ext cx="16204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dirty="0"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rPr>
              <a:t>科目：英语</a:t>
            </a:r>
            <a:endParaRPr lang="zh-CN" altLang="en-US" sz="1600" dirty="0">
              <a:latin typeface="思源黑体 CN Medium" pitchFamily="34" charset="-122"/>
              <a:ea typeface="思源黑体 CN Medium" pitchFamily="34" charset="-122"/>
              <a:sym typeface="思源黑体 CN Medium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236194" y="4349611"/>
            <a:ext cx="298222" cy="29822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cxnSp>
        <p:nvCxnSpPr>
          <p:cNvPr id="11" name="直接箭头连接符 10"/>
          <p:cNvCxnSpPr/>
          <p:nvPr/>
        </p:nvCxnSpPr>
        <p:spPr>
          <a:xfrm>
            <a:off x="1299985" y="4496303"/>
            <a:ext cx="167079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: 圆角 25"/>
          <p:cNvSpPr/>
          <p:nvPr/>
        </p:nvSpPr>
        <p:spPr>
          <a:xfrm>
            <a:off x="1150469" y="518448"/>
            <a:ext cx="1010801" cy="129289"/>
          </a:xfrm>
          <a:prstGeom prst="roundRect">
            <a:avLst>
              <a:gd name="adj" fmla="val 50000"/>
            </a:avLst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29" name="图形 26" descr="放大镜 轮廓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95334" y="265089"/>
            <a:ext cx="399298" cy="399298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1120562" y="6020679"/>
            <a:ext cx="6672672" cy="101248"/>
          </a:xfrm>
          <a:prstGeom prst="rect">
            <a:avLst/>
          </a:prstGeom>
          <a:solidFill>
            <a:srgbClr val="ED940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1005442" y="5667424"/>
            <a:ext cx="22247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dirty="0">
                <a:latin typeface="思源黑体 CN Medium" pitchFamily="34" charset="-122"/>
                <a:ea typeface="思源黑体 CN Medium" pitchFamily="34" charset="-122"/>
              </a:rPr>
              <a:t>中考解读</a:t>
            </a:r>
            <a:r>
              <a:rPr lang="en-US" altLang="zh-CN" sz="1400" dirty="0">
                <a:latin typeface="思源黑体 CN Medium" pitchFamily="34" charset="-122"/>
                <a:ea typeface="思源黑体 CN Medium" pitchFamily="34" charset="-122"/>
              </a:rPr>
              <a:t>·</a:t>
            </a:r>
            <a:r>
              <a:rPr lang="zh-CN" altLang="en-US" sz="1400" dirty="0">
                <a:latin typeface="思源黑体 CN Medium" pitchFamily="34" charset="-122"/>
                <a:ea typeface="思源黑体 CN Medium" pitchFamily="34" charset="-122"/>
              </a:rPr>
              <a:t>解读中考</a:t>
            </a:r>
            <a:endParaRPr lang="zh-CN" altLang="en-US" sz="1400" dirty="0">
              <a:latin typeface="思源黑体 CN Medium" pitchFamily="34" charset="-122"/>
              <a:ea typeface="思源黑体 CN Medium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036910" y="5652380"/>
            <a:ext cx="48207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 dirty="0">
                <a:latin typeface="思源黑体 CN Medium" pitchFamily="34" charset="-122"/>
                <a:ea typeface="思源黑体 CN Medium" pitchFamily="34" charset="-122"/>
              </a:rPr>
              <a:t>ZHONG KAO JIE DU JIE DU ZHONG KAO</a:t>
            </a:r>
            <a:endParaRPr lang="zh-CN" altLang="en-US" sz="1400" dirty="0">
              <a:latin typeface="思源黑体 CN Medium" pitchFamily="34" charset="-122"/>
              <a:ea typeface="思源黑体 CN Medium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065132" y="2764781"/>
            <a:ext cx="3613499" cy="93871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r>
              <a:rPr lang="zh-CN" altLang="en-US" sz="5500" kern="1800" spc="300" dirty="0"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Heavy" panose="00020600040101010101" pitchFamily="18" charset="-122"/>
              </a:rPr>
              <a:t>教学课件</a:t>
            </a:r>
            <a:endParaRPr lang="en-US" altLang="zh-CN" sz="5500" kern="1800" spc="300" dirty="0">
              <a:latin typeface="思源黑体 CN Heavy" panose="020B0A00000000000000" pitchFamily="34" charset="-122"/>
              <a:ea typeface="思源黑体 CN Heavy" panose="020B0A00000000000000" pitchFamily="34" charset="-122"/>
              <a:cs typeface="阿里巴巴普惠体 Heavy" panose="00020600040101010101" pitchFamily="18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227231" y="205592"/>
            <a:ext cx="5995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dirty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rPr>
              <a:t>英语</a:t>
            </a:r>
            <a:endParaRPr lang="zh-CN" altLang="en-US" sz="1400" dirty="0">
              <a:solidFill>
                <a:schemeClr val="bg1"/>
              </a:solidFill>
              <a:latin typeface="思源黑体 CN Medium" pitchFamily="34" charset="-122"/>
              <a:ea typeface="思源黑体 CN Medium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6" grpId="0" bldLvl="0" animBg="1"/>
      <p:bldP spid="5" grpId="0" bldLvl="0" animBg="1"/>
      <p:bldP spid="7" grpId="0" bldLvl="0" animBg="1"/>
      <p:bldP spid="8" grpId="0" bldLvl="0" animBg="1"/>
      <p:bldP spid="9" grpId="0"/>
      <p:bldP spid="10" grpId="0" bldLvl="0" animBg="1"/>
      <p:bldP spid="28" grpId="0" bldLvl="0" animBg="1"/>
      <p:bldP spid="38" grpId="0" bldLvl="0" animBg="1"/>
      <p:bldP spid="3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_3#4178b935a?pid=7c740fcb5&amp;color=0,0,0&amp;mp=1&amp;vtp=1&amp;bt=1&amp;bbb=1&amp;hb=1"/>
          <p:cNvSpPr/>
          <p:nvPr/>
        </p:nvSpPr>
        <p:spPr>
          <a:xfrm>
            <a:off x="576072" y="1005840"/>
            <a:ext cx="11036808" cy="563206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reason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away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troubles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worries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experiences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sadness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negative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feelings,you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reading.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experiences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connected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positive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feelings,you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encouraged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carry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reading.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stories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endings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cannot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enjoy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reading.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include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surprises,which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stories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quite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dramatic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exciting,even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everything’s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well.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Exploring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characters’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equally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satisfying.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#1.1.2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_4#4178b935a?pid=7c740fcb5&amp;color=0,0,0&amp;mp=1&amp;vtp=1&amp;bt=1&amp;bbb=1&amp;hb=1"/>
          <p:cNvSpPr/>
          <p:nvPr/>
        </p:nvSpPr>
        <p:spPr>
          <a:xfrm>
            <a:off x="576072" y="1005840"/>
            <a:ext cx="11036808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life,the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“happy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ending”.It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doesn’t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keeps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moment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lifetime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moments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bad.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unhappy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endings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useful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true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feelings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sadness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controlled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feelings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stories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explore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painful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topic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heartbreak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kinds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stories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we’re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personal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experiences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1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_4#4178b935a?pid=7c740fcb5&amp;color=0,0,0&amp;mp=1&amp;vtp=1&amp;bt=1&amp;bbb=1&amp;hb=1"/>
          <p:cNvSpPr/>
          <p:nvPr/>
        </p:nvSpPr>
        <p:spPr>
          <a:xfrm>
            <a:off x="576072" y="972000"/>
            <a:ext cx="11036808" cy="31714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200"/>
              </a:lnSpc>
            </a:pPr>
            <a:endParaRPr lang="en-US" altLang="zh-CN" sz="100" b="0" i="0" spc="-990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experts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experiencing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negative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feelings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better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understanding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feeling.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ability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,known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empathy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,helps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connect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support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through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“unhappy”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endings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greatest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influence.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#1.1.3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QM_4_BD.1_5#4178b935a?colgroup=30&amp;pid=7c740fcb5&amp;color=0,0,0&amp;vtp=1&amp;bt=1&amp;bbb=1&amp;hb=1"/>
          <p:cNvGraphicFramePr>
            <a:graphicFrameLocks noGrp="1"/>
          </p:cNvGraphicFramePr>
          <p:nvPr/>
        </p:nvGraphicFramePr>
        <p:xfrm>
          <a:off x="575945" y="1005840"/>
          <a:ext cx="11018520" cy="5046345"/>
        </p:xfrm>
        <a:graphic>
          <a:graphicData uri="http://schemas.openxmlformats.org/drawingml/2006/table">
            <a:tbl>
              <a:tblPr/>
              <a:tblGrid>
                <a:gridCol w="11018520"/>
              </a:tblGrid>
              <a:tr h="53340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Should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books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always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have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happy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ending?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12945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YES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Stories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happy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endings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bring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good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feelings.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help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people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forget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troubles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worries.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0"/>
                          <a:sym typeface="+mn-ea"/>
                        </a:rPr>
                        <a:t>◆ 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0"/>
                          <a:sym typeface="+mn-ea"/>
                        </a:rPr>
                        <a:t>Stories with happy endings encourage reading. Experiences of reading may influence people’s 1.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0"/>
                          <a:sym typeface="+mn-ea"/>
                        </a:rPr>
                        <a:t>_________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0"/>
                          <a:sym typeface="+mn-ea"/>
                        </a:rPr>
                        <a:t>.</a:t>
                      </a:r>
                      <a:endParaRPr lang="en-US" altLang="zh-CN" sz="280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0"/>
                        <a:sym typeface="+mn-ea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0"/>
                          <a:sym typeface="+mn-ea"/>
                        </a:rPr>
                        <a:t>◆ Stories with happy endings also make people 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0"/>
                          <a:sym typeface="+mn-ea"/>
                        </a:rPr>
                        <a:t>enjoy reading. There can </a:t>
                      </a:r>
                      <a:endParaRPr lang="en-US" altLang="zh-CN" sz="280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0"/>
                        <a:sym typeface="+mn-ea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0"/>
                          <a:sym typeface="+mn-ea"/>
                        </a:rPr>
                        <a:t>also be 2. 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0"/>
                          <a:sym typeface="+mn-ea"/>
                        </a:rPr>
                        <a:t>____________________________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0"/>
                          <a:sym typeface="+mn-ea"/>
                        </a:rPr>
                        <a:t>in them.</a:t>
                      </a:r>
                      <a:endParaRPr lang="en-US" altLang="zh-CN" sz="2800" dirty="0">
                        <a:latin typeface="Times New Roman" panose="02020603050405020304" pitchFamily="34" charset="0"/>
                        <a:cs typeface="Times New Roman" panose="02020603050405020304" pitchFamily="34" charset="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endParaRPr lang="en-US" altLang="zh-CN" sz="2800" dirty="0">
                        <a:latin typeface="Times New Roman" panose="02020603050405020304" pitchFamily="34" charset="0"/>
                        <a:cs typeface="Times New Roman" panose="02020603050405020304" pitchFamily="34" charset="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QM_4_AN.4_1#4178b935a.blank?pid=7c740fcb5&amp;color=0,0,0&amp;mp=1&amp;vpa=2&amp;vtp=1&amp;bbb=1"/>
          <p:cNvSpPr/>
          <p:nvPr/>
        </p:nvSpPr>
        <p:spPr>
          <a:xfrm>
            <a:off x="1973317" y="4846492"/>
            <a:ext cx="5622798" cy="506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indent="177800">
              <a:lnSpc>
                <a:spcPts val="4400"/>
              </a:lnSpc>
            </a:pPr>
            <a:r>
              <a:rPr lang="en-US" altLang="zh-CN" sz="2800" b="1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reading</a:t>
            </a:r>
            <a:r>
              <a:rPr lang="en-US" altLang="zh-CN" sz="2800" b="1" i="0" spc="-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behaviors/reading</a:t>
            </a:r>
            <a:r>
              <a:rPr lang="en-US" altLang="zh-CN" sz="2800" b="1" i="0" spc="-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habits</a:t>
            </a:r>
            <a:endParaRPr lang="en-US" altLang="zh-CN" sz="2800" spc="-100" dirty="0"/>
          </a:p>
        </p:txBody>
      </p:sp>
      <p:sp>
        <p:nvSpPr>
          <p:cNvPr id="4" name="QM_4_AN.5_1#4178b935a.blank?pid=7c740fcb5&amp;color=0,0,0&amp;mp=1&amp;vpa=3&amp;vtp=1&amp;bbb=1"/>
          <p:cNvSpPr/>
          <p:nvPr/>
        </p:nvSpPr>
        <p:spPr>
          <a:xfrm>
            <a:off x="4262968" y="3734607"/>
            <a:ext cx="1639888" cy="5106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surprises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  <p:bldP spid="4" grpId="0" animBg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QM_4_BD.3_1#4178b935a?colgroup=30&amp;pid=7c740fcb5&amp;color=0,0,0&amp;mp=1&amp;vtp=1&amp;bt=1&amp;bbb=1&amp;hb=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575945" y="1230630"/>
          <a:ext cx="11327130" cy="4445000"/>
        </p:xfrm>
        <a:graphic>
          <a:graphicData uri="http://schemas.openxmlformats.org/drawingml/2006/table">
            <a:tbl>
              <a:tblPr/>
              <a:tblGrid>
                <a:gridCol w="11327130"/>
              </a:tblGrid>
              <a:tr h="53340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Should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books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always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have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happy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ending?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1160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NO</a:t>
                      </a:r>
                      <a:endParaRPr lang="en-US" altLang="zh-CN" sz="28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◆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 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Stories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 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with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 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unhappy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 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endings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 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are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 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useful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 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for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 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managing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 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difficult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 </a:t>
                      </a:r>
                      <a:endParaRPr lang="en-US" altLang="zh-CN" sz="280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feelings.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 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They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 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present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 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3.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_________________ 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in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 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a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 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certain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 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way.</a:t>
                      </a:r>
                      <a:endParaRPr lang="en-US" altLang="zh-CN" sz="280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</a:rPr>
                        <a:t>◆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</a:rPr>
                        <a:t>Stories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</a:rPr>
                        <a:t>with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</a:rPr>
                        <a:t>unhappy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</a:rPr>
                        <a:t>endings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</a:rPr>
                        <a:t>make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</a:rPr>
                        <a:t>people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</a:rPr>
                        <a:t>4.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_____ 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</a:rPr>
                        <a:t>connected.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</a:rPr>
                        <a:t>The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sym typeface="+mn-ea"/>
                        </a:rPr>
                        <a:t>y</a:t>
                      </a:r>
                      <a:endParaRPr lang="en-US" altLang="zh-CN" sz="280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</a:rPr>
                        <a:t>explore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</a:rPr>
                        <a:t>the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</a:rPr>
                        <a:t>painful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</a:rPr>
                        <a:t>side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</a:rPr>
                        <a:t>of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</a:rPr>
                        <a:t>love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</a:rPr>
                        <a:t>and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</a:rPr>
                        <a:t>the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</a:rPr>
                        <a:t>topic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</a:rPr>
                        <a:t>of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</a:rPr>
                        <a:t>heartbreak.</a:t>
                      </a:r>
                      <a:endParaRPr lang="en-US" altLang="zh-CN" sz="280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</a:rPr>
                        <a:t>◆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</a:rPr>
                        <a:t>Stories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</a:rPr>
                        <a:t>with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</a:rPr>
                        <a:t>unhappy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</a:rPr>
                        <a:t>endings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</a:rPr>
                        <a:t>help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</a:rPr>
                        <a:t>5.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________ 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</a:rPr>
                        <a:t>empathy.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</a:rPr>
                        <a:t>They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</a:rPr>
                        <a:t>shape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</a:rPr>
                        <a:t>people’s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</a:rPr>
                        <a:t>ideas.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QM_4_AN.6_1#4178b935a.blank?pid=7c740fcb5&amp;color=0,0,0&amp;mp=1&amp;vpa=4&amp;vtp=1&amp;bbb=1"/>
          <p:cNvSpPr/>
          <p:nvPr/>
        </p:nvSpPr>
        <p:spPr>
          <a:xfrm>
            <a:off x="8251212" y="3428950"/>
            <a:ext cx="790575" cy="5106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</a:t>
            </a:r>
            <a:endParaRPr lang="en-US" altLang="zh-CN" sz="2800" dirty="0"/>
          </a:p>
        </p:txBody>
      </p:sp>
      <p:sp>
        <p:nvSpPr>
          <p:cNvPr id="6" name="QM_4_AN.7_1#4178b935a.blank?pid=7c740fcb5&amp;color=0,0,0&amp;mp=1&amp;vpa=5&amp;vtp=1&amp;bbb=1"/>
          <p:cNvSpPr/>
          <p:nvPr/>
        </p:nvSpPr>
        <p:spPr>
          <a:xfrm>
            <a:off x="6940256" y="4526865"/>
            <a:ext cx="1423988" cy="5106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develop</a:t>
            </a:r>
            <a:endParaRPr lang="en-US" altLang="zh-CN" sz="2800" dirty="0"/>
          </a:p>
        </p:txBody>
      </p:sp>
      <p:sp>
        <p:nvSpPr>
          <p:cNvPr id="2" name="QM_4_BD.3_1#4178b935a?colgroup=30&amp;pid=7c740fcb5&amp;color=0,0,0&amp;mp=1&amp;vtp=1&amp;bt=1&amp;bbb=1"/>
          <p:cNvSpPr txBox="1"/>
          <p:nvPr/>
        </p:nvSpPr>
        <p:spPr>
          <a:xfrm>
            <a:off x="10876447" y="52569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  <a:endParaRPr lang="zh-CN" altLang="en-US" sz="2800">
              <a:latin typeface="Times New Roman" panose="02020603050405020304" pitchFamily="34" charset="0"/>
            </a:endParaRPr>
          </a:p>
        </p:txBody>
      </p:sp>
      <p:sp>
        <p:nvSpPr>
          <p:cNvPr id="7" name="QM_4_AN.2_1#4178b935a.blank?pid=7c740fcb5&amp;color=0,0,0&amp;vpa=1&amp;vtp=1&amp;bbb=1&amp;hb=1"/>
          <p:cNvSpPr/>
          <p:nvPr/>
        </p:nvSpPr>
        <p:spPr>
          <a:xfrm>
            <a:off x="3550920" y="2790190"/>
            <a:ext cx="5377815" cy="73152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4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true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feelings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  <p:bldP spid="7" grpId="0" animBg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8_1#82abe8459?pid=7c740fcb5&amp;color=0,0,0&amp;vtp=1&amp;bt=1&amp;bbb=1"/>
          <p:cNvSpPr/>
          <p:nvPr/>
        </p:nvSpPr>
        <p:spPr>
          <a:xfrm>
            <a:off x="576072" y="1078992"/>
            <a:ext cx="11036808" cy="66294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(二)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（2024·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成都中考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100" b="0" i="0" kern="0" spc="-999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100" spc="-99900" dirty="0">
              <a:solidFill>
                <a:srgbClr val="FFFFFF"/>
              </a:solidFill>
              <a:latin typeface="宋体" panose="02010600030101010101" pitchFamily="2" charset="-122"/>
            </a:endParaRPr>
          </a:p>
          <a:p>
            <a:r>
              <a:rPr lang="en-US" altLang="zh-CN" sz="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endParaRPr lang="en-US" altLang="zh-CN" sz="2800" dirty="0"/>
          </a:p>
        </p:txBody>
      </p:sp>
      <p:pic>
        <p:nvPicPr>
          <p:cNvPr id="3" name="QM_4_BD.8_1#82abe8459?pid=7c740fcb5&amp;color=0,0,0&amp;tib=255,255,255&amp;iip=2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64940" y="1220724"/>
            <a:ext cx="1216152" cy="35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4_BD.8_2#82abe8459?pid=7c740fcb5&amp;color=0,0,0&amp;vtp=1&amp;bbb=1&amp;hb=1"/>
          <p:cNvSpPr/>
          <p:nvPr/>
        </p:nvSpPr>
        <p:spPr>
          <a:xfrm>
            <a:off x="576072" y="1738249"/>
            <a:ext cx="11036808" cy="18506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Humans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tried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predict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(预测)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weather.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hunters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ancient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today’s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pilots,predicting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shine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shape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difference.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#2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8_3#82abe8459?pid=7c740fcb5&amp;color=0,0,0&amp;mp=1&amp;vtp=1&amp;bt=1&amp;bbb=1&amp;hb=1"/>
          <p:cNvSpPr/>
          <p:nvPr/>
        </p:nvSpPr>
        <p:spPr>
          <a:xfrm>
            <a:off x="576072" y="1078992"/>
            <a:ext cx="11036808" cy="37937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650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BC,the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Babylonians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tried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predict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weather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based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appearance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clouds.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Around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340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BC,Aristotle,a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famous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Greek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scientist,wrote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Meteorologica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introduced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types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weather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,such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rain,cloud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lightning.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Aristotle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believed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water,air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around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Earth.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almost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2,000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before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ideas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replaced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ones.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#2.1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8_4#82abe8459?pid=7c740fcb5&amp;color=0,0,0&amp;mp=1&amp;vtp=1&amp;bt=1&amp;bbb=1&amp;hb=1"/>
          <p:cNvSpPr/>
          <p:nvPr/>
        </p:nvSpPr>
        <p:spPr>
          <a:xfrm>
            <a:off x="576072" y="1005840"/>
            <a:ext cx="11036808" cy="31460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300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China,a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calendar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divided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24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festivals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gradually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,each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festival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related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type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weather,like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rains),the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Insects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thunder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awakens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sleeping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insects)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useful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farmers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harvest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(收获).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#2.2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8_5#82abe8459?pid=7c740fcb5&amp;color=0,0,0&amp;mp=1&amp;vtp=1&amp;bt=1&amp;bbb=1&amp;hb=1"/>
          <p:cNvSpPr/>
          <p:nvPr/>
        </p:nvSpPr>
        <p:spPr>
          <a:xfrm>
            <a:off x="576072" y="1005840"/>
            <a:ext cx="11036808" cy="44414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predict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weather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centuries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expressions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“Red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sky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night,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sailor’s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delight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”,which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suggests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sky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evening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followed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weather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basis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science,as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telling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direction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through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smoke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hand,some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thought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sheep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crowded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together,it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rain.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science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behind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#2.3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8_6#82abe8459?pid=7c740fcb5&amp;color=0,0,0&amp;mp=1&amp;vtp=1&amp;bt=1&amp;bbb=1&amp;hb=1"/>
          <p:cNvSpPr/>
          <p:nvPr/>
        </p:nvSpPr>
        <p:spPr>
          <a:xfrm>
            <a:off x="576072" y="1005840"/>
            <a:ext cx="11036808" cy="44414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science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weather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prediction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1830s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invention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telegraph.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messages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hundreds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thousands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miles,so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weather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maps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drawn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storm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systems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studied.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next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step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1920s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invention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“radiosonde”,a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balloon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carrying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weather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instruments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high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above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ground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collect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information.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Experts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information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built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picture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weather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following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days.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#2.4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ade9a5c53.fixed?pid=54bed9a39&amp;color=0,0,0&amp;vtp=1&amp;bbb=1"/>
          <p:cNvSpPr/>
          <p:nvPr/>
        </p:nvSpPr>
        <p:spPr>
          <a:xfrm>
            <a:off x="0" y="1801368"/>
            <a:ext cx="12188952" cy="72237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6100"/>
              </a:lnSpc>
            </a:pPr>
            <a:r>
              <a:rPr lang="zh-CN" altLang="en-US" sz="4400" b="1" i="0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</a:rPr>
              <a:t>第三部分</a:t>
            </a:r>
            <a:r>
              <a:rPr lang="en-US" altLang="zh-CN" sz="4400" b="1" i="0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</a:rPr>
              <a:t>    </a:t>
            </a:r>
            <a:r>
              <a:rPr lang="zh-CN" altLang="en-US" sz="4400" b="1" i="0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</a:rPr>
              <a:t>专题突破</a:t>
            </a:r>
            <a:endParaRPr lang="zh-CN" altLang="en-US" sz="4400" b="1" i="0" dirty="0">
              <a:solidFill>
                <a:srgbClr val="00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思源黑体 CN Heavy" panose="020B0A00000000000000" pitchFamily="34" charset="-120"/>
            </a:endParaRPr>
          </a:p>
        </p:txBody>
      </p:sp>
      <p:sp>
        <p:nvSpPr>
          <p:cNvPr id="3" name="C_2_BD#ade9a5c53.fixed?pid=54bed9a39&amp;color=0,0,0&amp;vtp=1&amp;bbb=1"/>
          <p:cNvSpPr/>
          <p:nvPr/>
        </p:nvSpPr>
        <p:spPr>
          <a:xfrm>
            <a:off x="0" y="2843784"/>
            <a:ext cx="12188952" cy="100584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4000"/>
              </a:lnSpc>
            </a:pPr>
            <a:r>
              <a:rPr lang="zh-CN" altLang="en-US" sz="3200" b="1" i="0" dirty="0">
                <a:solidFill>
                  <a:srgbClr val="000000"/>
                </a:solidFill>
                <a:latin typeface="Arial" panose="020B0604020202020204" pitchFamily="34" charset="0"/>
                <a:ea typeface="思源黑体 CN Heavy" panose="020B0A00000000000000" pitchFamily="34" charset="-122"/>
                <a:cs typeface="Arial" panose="020B0604020202020204" pitchFamily="34" charset="-120"/>
              </a:rPr>
              <a:t>专题五</a:t>
            </a:r>
            <a:r>
              <a:rPr lang="en-US" altLang="zh-CN" sz="3200" b="1" i="0" dirty="0">
                <a:solidFill>
                  <a:srgbClr val="000000"/>
                </a:solidFill>
                <a:latin typeface="Arial" panose="020B0604020202020204" pitchFamily="34" charset="0"/>
                <a:ea typeface="思源黑体 CN Heavy" panose="020B0A00000000000000" pitchFamily="34" charset="-122"/>
                <a:cs typeface="Arial" panose="020B0604020202020204" pitchFamily="34" charset="-120"/>
              </a:rPr>
              <a:t>    </a:t>
            </a:r>
            <a:r>
              <a:rPr lang="en-US" altLang="zh-CN" sz="3200" b="1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  <a:sym typeface="+mn-ea"/>
              </a:rPr>
              <a:t>完成图表</a:t>
            </a:r>
            <a:endParaRPr lang="zh-CN" altLang="en-US" sz="3200" b="1" i="0" dirty="0">
              <a:solidFill>
                <a:srgbClr val="000000"/>
              </a:solidFill>
              <a:latin typeface="Arial" panose="020B0604020202020204" pitchFamily="34" charset="0"/>
              <a:ea typeface="思源黑体 CN Heavy" panose="020B0A00000000000000" pitchFamily="34" charset="-122"/>
              <a:cs typeface="Arial" panose="020B0604020202020204" pitchFamily="34" charset="-120"/>
            </a:endParaRPr>
          </a:p>
        </p:txBody>
      </p:sp>
      <p:sp>
        <p:nvSpPr>
          <p:cNvPr id="4" name="C_2#ade9a5c53"/>
          <p:cNvSpPr/>
          <p:nvPr/>
        </p:nvSpPr>
        <p:spPr>
          <a:xfrm>
            <a:off x="2962402" y="3926459"/>
            <a:ext cx="6263640" cy="9144"/>
          </a:xfrm>
          <a:prstGeom prst="line">
            <a:avLst/>
          </a:prstGeom>
          <a:noFill/>
          <a:ln w="101600">
            <a:solidFill>
              <a:srgbClr val="FFC611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C_2#ade9a5c53.fixed?pid=54bed9a39&amp;color=28,31,37&amp;vtp=1&amp;bbb=1"/>
          <p:cNvSpPr/>
          <p:nvPr/>
        </p:nvSpPr>
        <p:spPr>
          <a:xfrm>
            <a:off x="3063240" y="5385816"/>
            <a:ext cx="832104" cy="35661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>
              <a:lnSpc>
                <a:spcPts val="3000"/>
              </a:lnSpc>
            </a:pP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第</a:t>
            </a: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三部分</a:t>
            </a:r>
            <a:endParaRPr lang="zh-CN" altLang="en-US" sz="2000" b="0" i="0" dirty="0">
              <a:solidFill>
                <a:srgbClr val="1C1F25"/>
              </a:solidFill>
              <a:latin typeface="思源黑体 CN Medium" pitchFamily="34" charset="0"/>
              <a:ea typeface="思源黑体 CN Medium" pitchFamily="34" charset="-122"/>
              <a:cs typeface="思源黑体 CN Medium" pitchFamily="34" charset="-120"/>
            </a:endParaRPr>
          </a:p>
        </p:txBody>
      </p:sp>
      <p:sp>
        <p:nvSpPr>
          <p:cNvPr id="7" name="C_2#ade9a5c53.fixed?pid=54bed9a39&amp;color=28,31,37&amp;vtp=1&amp;bbb=1"/>
          <p:cNvSpPr/>
          <p:nvPr/>
        </p:nvSpPr>
        <p:spPr>
          <a:xfrm>
            <a:off x="6209792" y="5385816"/>
            <a:ext cx="1947672" cy="35661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>
              <a:lnSpc>
                <a:spcPts val="3000"/>
              </a:lnSpc>
              <a:buClrTx/>
              <a:buSzTx/>
              <a:buFontTx/>
            </a:pP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专题</a:t>
            </a: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五</a:t>
            </a:r>
            <a:endParaRPr lang="zh-CN" altLang="en-US" sz="2000" b="0" i="0" dirty="0">
              <a:solidFill>
                <a:srgbClr val="1C1F25"/>
              </a:solidFill>
              <a:latin typeface="思源黑体 CN Medium" pitchFamily="34" charset="0"/>
              <a:ea typeface="思源黑体 CN Medium" pitchFamily="34" charset="-122"/>
              <a:cs typeface="思源黑体 CN Medium" pitchFamily="34" charset="-120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8_7#82abe8459?pid=7c740fcb5&amp;color=0,0,0&amp;mp=1&amp;vtp=1&amp;bt=1&amp;bbb=1&amp;hb=1"/>
          <p:cNvSpPr/>
          <p:nvPr/>
        </p:nvSpPr>
        <p:spPr>
          <a:xfrm>
            <a:off x="576072" y="1005840"/>
            <a:ext cx="11036808" cy="24983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Today,supercomputers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data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(数据)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process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weather.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example,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once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predict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Hurricane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Lee,which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Canada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,would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nine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advance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(提前).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#2.5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QM_4_BD.8_8#82abe8459?colgroup=30&amp;pid=7c740fcb5&amp;color=0,0,0&amp;vtp=1&amp;bt=1&amp;bbb=1"/>
          <p:cNvGraphicFramePr>
            <a:graphicFrameLocks noGrp="1"/>
          </p:cNvGraphicFramePr>
          <p:nvPr/>
        </p:nvGraphicFramePr>
        <p:xfrm>
          <a:off x="576072" y="1005840"/>
          <a:ext cx="11018520" cy="4854956"/>
        </p:xfrm>
        <a:graphic>
          <a:graphicData uri="http://schemas.openxmlformats.org/drawingml/2006/table">
            <a:tbl>
              <a:tblPr/>
              <a:tblGrid>
                <a:gridCol w="11018520"/>
              </a:tblGrid>
              <a:tr h="4854956">
                <a:tc>
                  <a:txBody>
                    <a:bodyPr/>
                    <a:lstStyle/>
                    <a:p>
                      <a:pPr algn="l" hangingPunct="0">
                        <a:lnSpc>
                          <a:spcPts val="382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" name="QM_4_BD.8_9#82abe8459.table_image?tii=1&amp;pid=7c740fcb5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5536" y="1123569"/>
            <a:ext cx="6574536" cy="4617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5_BD.9_1#9835e1b8d?pid=82abe8459&amp;color=0,0,0&amp;vtp=1&amp;bbb=1"/>
          <p:cNvSpPr/>
          <p:nvPr/>
        </p:nvSpPr>
        <p:spPr>
          <a:xfrm>
            <a:off x="576072" y="5994400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364740" algn="l"/>
                <a:tab pos="4894580" algn="l"/>
                <a:tab pos="7068820" algn="l"/>
                <a:tab pos="888746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endParaRPr lang="en-US" altLang="zh-CN" sz="2800" dirty="0"/>
          </a:p>
        </p:txBody>
      </p:sp>
      <p:sp>
        <p:nvSpPr>
          <p:cNvPr id="5" name="QB_5_AN.10_1#9835e1b8d.blank?pid=82abe8459&amp;color=0,0,0&amp;vpa=6&amp;vtp=1&amp;bbb=1"/>
          <p:cNvSpPr/>
          <p:nvPr/>
        </p:nvSpPr>
        <p:spPr>
          <a:xfrm>
            <a:off x="941990" y="5952490"/>
            <a:ext cx="13223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science</a:t>
            </a:r>
            <a:endParaRPr lang="en-US" altLang="zh-CN" sz="2800" dirty="0"/>
          </a:p>
        </p:txBody>
      </p:sp>
      <p:sp>
        <p:nvSpPr>
          <p:cNvPr id="6" name="QB_5_AN.11_1#9835e1b8d.blank?pid=82abe8459&amp;color=0,0,0&amp;vpa=7&amp;vtp=1&amp;bbb=1"/>
          <p:cNvSpPr/>
          <p:nvPr/>
        </p:nvSpPr>
        <p:spPr>
          <a:xfrm>
            <a:off x="3319430" y="5939790"/>
            <a:ext cx="14843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farming</a:t>
            </a:r>
            <a:endParaRPr lang="en-US" altLang="zh-CN" sz="2800" dirty="0"/>
          </a:p>
        </p:txBody>
      </p:sp>
      <p:sp>
        <p:nvSpPr>
          <p:cNvPr id="7" name="QB_5_AN.12_1#9835e1b8d.blank?pid=82abe8459&amp;color=0,0,0&amp;vpa=8&amp;vtp=1&amp;bbb=1"/>
          <p:cNvSpPr/>
          <p:nvPr/>
        </p:nvSpPr>
        <p:spPr>
          <a:xfrm>
            <a:off x="5823871" y="5939790"/>
            <a:ext cx="11874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partly</a:t>
            </a:r>
            <a:endParaRPr lang="en-US" altLang="zh-CN" sz="2800" dirty="0"/>
          </a:p>
        </p:txBody>
      </p:sp>
      <p:sp>
        <p:nvSpPr>
          <p:cNvPr id="8" name="QB_5_AN.13_1#9835e1b8d.blank?pid=82abe8459&amp;color=0,0,0&amp;vpa=9&amp;vtp=1&amp;bbb=1"/>
          <p:cNvSpPr/>
          <p:nvPr/>
        </p:nvSpPr>
        <p:spPr>
          <a:xfrm>
            <a:off x="8036211" y="5952490"/>
            <a:ext cx="7524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</a:t>
            </a:r>
            <a:endParaRPr lang="en-US" altLang="zh-CN" sz="2800" dirty="0"/>
          </a:p>
        </p:txBody>
      </p:sp>
      <p:sp>
        <p:nvSpPr>
          <p:cNvPr id="9" name="QB_5_AN.14_1#9835e1b8d.blank?pid=82abe8459&amp;color=0,0,0&amp;vpa=10&amp;vtp=1&amp;bbb=1"/>
          <p:cNvSpPr/>
          <p:nvPr/>
        </p:nvSpPr>
        <p:spPr>
          <a:xfrm>
            <a:off x="9804686" y="5939790"/>
            <a:ext cx="1376299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process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  <p:bldP spid="7" grpId="0" animBg="1" build="p"/>
      <p:bldP spid="8" grpId="0" animBg="1" build="p"/>
      <p:bldP spid="9" grpId="0" animBg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5_1#15f96af08?pid=7c740fcb5&amp;color=0,0,0&amp;vtp=1&amp;bt=1&amp;bbb=1"/>
          <p:cNvSpPr/>
          <p:nvPr/>
        </p:nvSpPr>
        <p:spPr>
          <a:xfrm>
            <a:off x="576072" y="1078992"/>
            <a:ext cx="11036808" cy="66294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(三)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绵阳中考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100" b="0" i="0" kern="0" spc="-999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100" spc="-99900" dirty="0">
              <a:solidFill>
                <a:srgbClr val="FFFFFF"/>
              </a:solidFill>
              <a:latin typeface="宋体" panose="02010600030101010101" pitchFamily="2" charset="-122"/>
            </a:endParaRPr>
          </a:p>
          <a:p>
            <a:r>
              <a:rPr lang="en-US" altLang="zh-CN" sz="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endParaRPr lang="en-US" altLang="zh-CN" sz="2800" dirty="0"/>
          </a:p>
        </p:txBody>
      </p:sp>
      <p:pic>
        <p:nvPicPr>
          <p:cNvPr id="3" name="QM_4_BD.15_1#15f96af08?pid=7c740fcb5&amp;color=0,0,0&amp;tib=255,255,255&amp;iip=3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64940" y="1220724"/>
            <a:ext cx="1216152" cy="35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4_BD.15_2#15f96af08?pid=7c740fcb5&amp;color=0,0,0&amp;vtp=1&amp;bbb=1&amp;hb=1"/>
          <p:cNvSpPr/>
          <p:nvPr/>
        </p:nvSpPr>
        <p:spPr>
          <a:xfrm>
            <a:off x="576072" y="1738249"/>
            <a:ext cx="11036808" cy="31460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阅读下面短文，然后在文后表格内完成内容摘要，每空不超过3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个词。</a:t>
            </a:r>
            <a:endParaRPr lang="en-US" altLang="zh-CN" sz="2800" dirty="0"/>
          </a:p>
          <a:p>
            <a:pPr algn="ctr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Songs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songs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called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“haozi”.People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heavy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work,like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moving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rocks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pulling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boats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river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songs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always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spirits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#1.2.1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5_3#15f96af08?pid=7c740fcb5&amp;color=0,0,0&amp;mp=1&amp;vtp=1&amp;bt=1&amp;bbb=1&amp;hb=1"/>
          <p:cNvSpPr/>
          <p:nvPr/>
        </p:nvSpPr>
        <p:spPr>
          <a:xfrm>
            <a:off x="576072" y="1005840"/>
            <a:ext cx="11036808" cy="56007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According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jobs,there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kinds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songs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: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field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songs,boatman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songs,fisherman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songs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workshop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songs.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songs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features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(特点).First,they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always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expressed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direct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way,which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possible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feelings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naturally.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Second,their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rhythms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(节奏)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change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physical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movements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groups.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rhythms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heavy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strong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,while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light.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comforting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Third,because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nature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physical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5_3#15f96af08?pid=7c740fcb5&amp;color=0,0,0&amp;mp=1&amp;vtp=1&amp;bt=1&amp;bbb=1&amp;hb=1"/>
          <p:cNvSpPr/>
          <p:nvPr/>
        </p:nvSpPr>
        <p:spPr>
          <a:xfrm>
            <a:off x="576072" y="972000"/>
            <a:ext cx="11036808" cy="563206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forms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songs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simple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repeated.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Fourth,the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singing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through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singer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answering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singers.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singer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group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encourage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them,and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answering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singers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together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repeating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singer’s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sentences.</a:t>
            </a:r>
            <a:endParaRPr lang="en-US" altLang="zh-CN" sz="2800" dirty="0"/>
          </a:p>
          <a:p>
            <a:pPr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thousands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years,work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songs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struggle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against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nature.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wisdom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Therefore,they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historical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cultural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values.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QM_4_BD.15_4#15f96af08?colgroup=7,22&amp;pid=7c740fcb5&amp;color=0,0,0&amp;vtp=1&amp;bt=1&amp;bbb=1&amp;hb=1"/>
          <p:cNvGraphicFramePr>
            <a:graphicFrameLocks noGrp="1"/>
          </p:cNvGraphicFramePr>
          <p:nvPr/>
        </p:nvGraphicFramePr>
        <p:xfrm>
          <a:off x="450566" y="2011362"/>
          <a:ext cx="11009376" cy="2835276"/>
        </p:xfrm>
        <a:graphic>
          <a:graphicData uri="http://schemas.openxmlformats.org/drawingml/2006/table">
            <a:tbl>
              <a:tblPr/>
              <a:tblGrid>
                <a:gridCol w="2843784"/>
                <a:gridCol w="8165592"/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sing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●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</a:t>
                      </a:r>
                      <a:endParaRPr lang="en-US" altLang="zh-CN" sz="1200" u="none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87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</a:t>
                      </a:r>
                      <a:endParaRPr lang="en-US" altLang="zh-CN" sz="2800" i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</a:t>
                      </a:r>
                      <a:endParaRPr lang="en-US" altLang="zh-CN" sz="1200" u="none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●field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work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songs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boatman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work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songs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fisherman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work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songs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workshop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work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songs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M_4_AN.16_1#15f96af08.blank?pid=7c740fcb5&amp;color=0,0,0&amp;vpa=11&amp;vtp=1&amp;bbb=1"/>
          <p:cNvSpPr/>
          <p:nvPr/>
        </p:nvSpPr>
        <p:spPr>
          <a:xfrm>
            <a:off x="3986268" y="1992312"/>
            <a:ext cx="2593975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heavy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endParaRPr lang="en-US" altLang="zh-CN" sz="2800" dirty="0"/>
          </a:p>
        </p:txBody>
      </p:sp>
      <p:sp>
        <p:nvSpPr>
          <p:cNvPr id="4" name="QM_4_AN.17_1#15f96af08.blank?pid=7c740fcb5&amp;color=0,0,0&amp;vpa=12&amp;vtp=1&amp;bbb=1&amp;hb=1"/>
          <p:cNvSpPr/>
          <p:nvPr/>
        </p:nvSpPr>
        <p:spPr>
          <a:xfrm>
            <a:off x="583408" y="3155315"/>
            <a:ext cx="2716784" cy="10504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kinds/types/</a:t>
            </a:r>
            <a:endParaRPr lang="en-US" altLang="zh-CN" sz="2800" b="1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ctr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sorts/varieties</a:t>
            </a:r>
            <a:endParaRPr lang="en-US" altLang="zh-CN" sz="2800" dirty="0"/>
          </a:p>
        </p:txBody>
      </p:sp>
      <p:sp>
        <p:nvSpPr>
          <p:cNvPr id="5" name="文本框 4"/>
          <p:cNvSpPr txBox="1"/>
          <p:nvPr/>
        </p:nvSpPr>
        <p:spPr>
          <a:xfrm>
            <a:off x="3300192" y="1351406"/>
            <a:ext cx="6096000" cy="5856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4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Songs</a:t>
            </a:r>
            <a:r>
              <a:rPr kumimoji="0" lang="en-US" altLang="zh-CN" sz="100" b="1" i="0" u="none" strike="noStrike" kern="0" cap="none" spc="-999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#1.2.5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QM_4_BD.18_1#15f96af08?colgroup=7,22&amp;pid=7c740fcb5&amp;color=0,0,0&amp;vtp=1&amp;bt=1&amp;bbb=1&amp;hb=1"/>
          <p:cNvGraphicFramePr>
            <a:graphicFrameLocks noGrp="1"/>
          </p:cNvGraphicFramePr>
          <p:nvPr/>
        </p:nvGraphicFramePr>
        <p:xfrm>
          <a:off x="576072" y="1710690"/>
          <a:ext cx="11009376" cy="4512184"/>
        </p:xfrm>
        <a:graphic>
          <a:graphicData uri="http://schemas.openxmlformats.org/drawingml/2006/table">
            <a:tbl>
              <a:tblPr/>
              <a:tblGrid>
                <a:gridCol w="2843784"/>
                <a:gridCol w="8165592"/>
              </a:tblGrid>
              <a:tr h="28235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3.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</a:t>
                      </a:r>
                      <a:endParaRPr lang="en-US" altLang="zh-CN" sz="2800" i="0" u="none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</a:t>
                      </a:r>
                      <a:endParaRPr lang="en-US" altLang="zh-CN" sz="2800" i="0" u="none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</a:t>
                      </a:r>
                      <a:endParaRPr lang="en-US" altLang="zh-CN" sz="2800" i="0" u="none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●a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direct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way</a:t>
                      </a:r>
                      <a:endParaRPr lang="en-US" altLang="zh-CN" sz="12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●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4.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_________________________________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rhythms</a:t>
                      </a:r>
                      <a:endParaRPr lang="en-US" altLang="zh-CN" sz="12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simple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repeated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music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forms</a:t>
                      </a:r>
                      <a:endParaRPr lang="en-US" altLang="zh-CN" sz="1200" dirty="0"/>
                    </a:p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leading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singer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answering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singers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865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values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●helping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struggle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against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nature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●showing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wisdom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5.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</a:t>
                      </a:r>
                      <a:endParaRPr lang="en-US" altLang="zh-CN" sz="2800" i="0" u="none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endParaRPr lang="en-US" altLang="zh-CN" sz="1200" u="none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M_4_AN.19_1#15f96af08.blank?pid=7c740fcb5&amp;color=0,0,0&amp;vpa=13&amp;vtp=1&amp;bbb=1&amp;hb=1"/>
          <p:cNvSpPr/>
          <p:nvPr/>
        </p:nvSpPr>
        <p:spPr>
          <a:xfrm>
            <a:off x="1043792" y="2041231"/>
            <a:ext cx="2549462" cy="106235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>
              <a:lnSpc>
                <a:spcPct val="130000"/>
              </a:lnSpc>
            </a:pPr>
            <a:r>
              <a:rPr lang="en-US" altLang="zh-CN" sz="2800" b="1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features/</a:t>
            </a:r>
            <a:endParaRPr lang="en-US" altLang="zh-CN" sz="2800" b="1" i="0" spc="-10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characteristics/</a:t>
            </a:r>
            <a:endParaRPr lang="en-US" altLang="zh-CN" sz="2800" b="1" i="0" spc="-10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qualities</a:t>
            </a:r>
            <a:endParaRPr lang="en-US" altLang="zh-CN" sz="2800" spc="-100" dirty="0"/>
          </a:p>
        </p:txBody>
      </p:sp>
      <p:sp>
        <p:nvSpPr>
          <p:cNvPr id="4" name="QM_4_AN.20_1#15f96af08.blank?pid=7c740fcb5&amp;color=0,0,0&amp;vpa=14&amp;vtp=1&amp;bbb=1"/>
          <p:cNvSpPr/>
          <p:nvPr/>
        </p:nvSpPr>
        <p:spPr>
          <a:xfrm>
            <a:off x="4060974" y="2552827"/>
            <a:ext cx="6080062" cy="5106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changeable/changing/different/various</a:t>
            </a:r>
            <a:endParaRPr lang="en-US" altLang="zh-CN" sz="2800" dirty="0"/>
          </a:p>
        </p:txBody>
      </p:sp>
      <p:sp>
        <p:nvSpPr>
          <p:cNvPr id="5" name="QM_4_AN.21_1#15f96af08.blank?pid=7c740fcb5&amp;color=0,0,0&amp;vpa=15&amp;vtp=1&amp;bbb=1&amp;hb=1"/>
          <p:cNvSpPr/>
          <p:nvPr/>
        </p:nvSpPr>
        <p:spPr>
          <a:xfrm>
            <a:off x="3491856" y="5101019"/>
            <a:ext cx="8038592" cy="10504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4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brave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working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2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endParaRPr lang="en-US" altLang="zh-CN" sz="2800" dirty="0"/>
          </a:p>
        </p:txBody>
      </p:sp>
      <p:sp>
        <p:nvSpPr>
          <p:cNvPr id="2" name="QM_4_BD.18_1#15f96af08?colgroup=7,22&amp;pid=7c740fcb5&amp;color=0,0,0&amp;vtp=1&amp;bt=1&amp;bbb=1"/>
          <p:cNvSpPr txBox="1"/>
          <p:nvPr/>
        </p:nvSpPr>
        <p:spPr>
          <a:xfrm>
            <a:off x="10867303" y="100584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  <a:endParaRPr lang="zh-CN" altLang="en-US" sz="2800">
              <a:latin typeface="Times New Roman" panose="020206030504050203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游戏机, 水, 食物, 沙滩&#10;&#10;描述已自动生成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896815" y="2118946"/>
            <a:ext cx="10867293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915566" y="4821117"/>
            <a:ext cx="10867293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788566" y="2658577"/>
            <a:ext cx="6852044" cy="1198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7200" dirty="0">
                <a:solidFill>
                  <a:srgbClr val="FFC611"/>
                </a:solidFill>
                <a:latin typeface="思源黑体 CN Bold" pitchFamily="34" charset="-122"/>
                <a:ea typeface="思源黑体 CN Bold" pitchFamily="34" charset="-122"/>
                <a:sym typeface="思源黑体 CN Bold" pitchFamily="34" charset="-122"/>
              </a:rPr>
              <a:t>模拟突破</a:t>
            </a:r>
            <a:endParaRPr lang="zh-CN" altLang="en-US" sz="7200" dirty="0">
              <a:solidFill>
                <a:srgbClr val="FFC611"/>
              </a:solidFill>
              <a:latin typeface="思源黑体 CN Bold" pitchFamily="34" charset="-122"/>
              <a:ea typeface="思源黑体 CN Bold" pitchFamily="34" charset="-122"/>
              <a:sym typeface="思源黑体 CN Bold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33016" y="3814456"/>
            <a:ext cx="215963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defRPr/>
            </a:pPr>
            <a:r>
              <a:rPr lang="en-US" altLang="zh-CN" sz="2800" b="1" kern="0" dirty="0">
                <a:solidFill>
                  <a:srgbClr val="FFC611"/>
                </a:solidFill>
                <a:latin typeface="思源黑体 CN Bold" pitchFamily="34" charset="-122"/>
                <a:ea typeface="思源黑体 CN Bold" pitchFamily="34" charset="-122"/>
                <a:cs typeface="+mn-ea"/>
                <a:sym typeface="+mn-lt"/>
              </a:rPr>
              <a:t>MO NI TU PO</a:t>
            </a:r>
            <a:endParaRPr lang="en-US" altLang="zh-CN" sz="2800" b="1" kern="0" dirty="0">
              <a:solidFill>
                <a:srgbClr val="FFC611"/>
              </a:solidFill>
              <a:latin typeface="思源黑体 CN Bold" pitchFamily="34" charset="-122"/>
              <a:ea typeface="思源黑体 CN Bold" pitchFamily="34" charset="-122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88566" y="731948"/>
            <a:ext cx="150348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latin typeface="思源黑体 CN Bold" pitchFamily="34" charset="-122"/>
                <a:ea typeface="思源黑体 CN Bold" pitchFamily="34" charset="-122"/>
                <a:sym typeface="思源黑体 CN Bold" pitchFamily="34" charset="-122"/>
              </a:rPr>
              <a:t>04</a:t>
            </a:r>
            <a:endParaRPr lang="zh-CN" altLang="en-US" sz="8000" dirty="0">
              <a:latin typeface="思源黑体 CN Bold" pitchFamily="34" charset="-122"/>
              <a:ea typeface="思源黑体 CN Bold" pitchFamily="34" charset="-122"/>
              <a:sym typeface="思源黑体 CN Bold" pitchFamily="34" charset="-122"/>
            </a:endParaRPr>
          </a:p>
        </p:txBody>
      </p:sp>
      <p:pic>
        <p:nvPicPr>
          <p:cNvPr id="2" name="图片 1" descr="徽标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8559" y="5791191"/>
            <a:ext cx="843680" cy="809414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7182583" y="352425"/>
            <a:ext cx="4671060" cy="275590"/>
            <a:chOff x="9358" y="555"/>
            <a:chExt cx="7356" cy="434"/>
          </a:xfrm>
        </p:grpSpPr>
        <p:sp>
          <p:nvSpPr>
            <p:cNvPr id="5" name="文本框 4">
              <a:hlinkClick r:id="rId3" action="ppaction://hlinksldjump"/>
            </p:cNvPr>
            <p:cNvSpPr txBox="1"/>
            <p:nvPr/>
          </p:nvSpPr>
          <p:spPr>
            <a:xfrm>
              <a:off x="11393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解题指导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  <p:sp>
          <p:nvSpPr>
            <p:cNvPr id="15" name="文本框 14">
              <a:hlinkClick r:id="rId4" action="ppaction://hlinksldjump"/>
            </p:cNvPr>
            <p:cNvSpPr txBox="1"/>
            <p:nvPr/>
          </p:nvSpPr>
          <p:spPr>
            <a:xfrm>
              <a:off x="13428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真题实练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  <p:sp>
          <p:nvSpPr>
            <p:cNvPr id="16" name="文本框 15">
              <a:hlinkClick r:id="rId5" action="ppaction://hlinksldjump"/>
            </p:cNvPr>
            <p:cNvSpPr txBox="1"/>
            <p:nvPr/>
          </p:nvSpPr>
          <p:spPr>
            <a:xfrm>
              <a:off x="15463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模拟突破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  <p:sp>
          <p:nvSpPr>
            <p:cNvPr id="17" name="文本框 16">
              <a:hlinkClick r:id="rId6" action="ppaction://hlinksldjump"/>
            </p:cNvPr>
            <p:cNvSpPr txBox="1"/>
            <p:nvPr/>
          </p:nvSpPr>
          <p:spPr>
            <a:xfrm>
              <a:off x="9358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0" dirty="0">
                  <a:solidFill>
                    <a:schemeClr val="bg1">
                      <a:lumMod val="6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题型解读</a:t>
              </a:r>
              <a:endParaRPr lang="zh-CN" altLang="en-US" sz="1200" b="0" dirty="0">
                <a:solidFill>
                  <a:schemeClr val="bg1">
                    <a:lumMod val="6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22_1#b539f235f?pid=6fd9d9285&amp;color=0,0,0&amp;vtp=1&amp;bt=1&amp;bbb=1"/>
          <p:cNvSpPr/>
          <p:nvPr/>
        </p:nvSpPr>
        <p:spPr>
          <a:xfrm>
            <a:off x="576072" y="1078992"/>
            <a:ext cx="11036808" cy="66294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(一)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南充中考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100" b="0" i="0" kern="0" spc="-999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100" spc="-99900" dirty="0">
              <a:solidFill>
                <a:srgbClr val="FFFFFF"/>
              </a:solidFill>
              <a:latin typeface="宋体" panose="02010600030101010101" pitchFamily="2" charset="-122"/>
            </a:endParaRPr>
          </a:p>
          <a:p>
            <a:r>
              <a:rPr lang="en-US" altLang="zh-CN" sz="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endParaRPr lang="en-US" altLang="zh-CN" sz="2800" dirty="0"/>
          </a:p>
        </p:txBody>
      </p:sp>
      <p:pic>
        <p:nvPicPr>
          <p:cNvPr id="3" name="QM_4_BD.22_1#b539f235f?pid=6fd9d9285&amp;color=0,0,0&amp;tib=255,255,255&amp;iip=4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64940" y="1220724"/>
            <a:ext cx="1216152" cy="35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4_BD.22_2#b539f235f?pid=6fd9d9285&amp;color=0,0,0&amp;vtp=1&amp;bbb=1&amp;hb=1"/>
          <p:cNvSpPr/>
          <p:nvPr/>
        </p:nvSpPr>
        <p:spPr>
          <a:xfrm>
            <a:off x="576072" y="1738249"/>
            <a:ext cx="11036808" cy="3886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past,scientists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sense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things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discovering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notice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around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them!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periods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drop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leaves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autumn,and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leaves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spring.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22_2#b539f235f?pid=6fd9d9285&amp;color=0,0,0&amp;vtp=1&amp;bbb=1&amp;hb=1"/>
          <p:cNvSpPr/>
          <p:nvPr/>
        </p:nvSpPr>
        <p:spPr>
          <a:xfrm>
            <a:off x="576072" y="972001"/>
            <a:ext cx="11036808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sense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light.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is,so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branches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direction.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northern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hemisphere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(半球)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usually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branches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growing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south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side.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recognize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insects.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insect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starts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certain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species,the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clever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fighting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back.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example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insect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trunk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tree,the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produce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glue-like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liquid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(液体),and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catch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enemy.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207486" y="609837"/>
            <a:ext cx="2838012" cy="1455826"/>
            <a:chOff x="906873" y="545502"/>
            <a:chExt cx="2838012" cy="1455826"/>
          </a:xfrm>
        </p:grpSpPr>
        <p:sp>
          <p:nvSpPr>
            <p:cNvPr id="3" name="文本框 2"/>
            <p:cNvSpPr txBox="1"/>
            <p:nvPr/>
          </p:nvSpPr>
          <p:spPr>
            <a:xfrm flipH="1">
              <a:off x="984991" y="1503972"/>
              <a:ext cx="2759894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>
                    <a:outerShdw blurRad="25400" dist="25400" dir="2700000" algn="tl">
                      <a:srgbClr val="000000">
                        <a:alpha val="20000"/>
                      </a:srgbClr>
                    </a:outerShd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Aa楷体" panose="02000500000000000000" pitchFamily="2" charset="-122"/>
                </a:rPr>
                <a:t>CONTENTS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a楷体" panose="02000500000000000000" pitchFamily="2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 flipH="1">
              <a:off x="906873" y="545502"/>
              <a:ext cx="1663798" cy="922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5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>
                    <a:outerShdw blurRad="25400" dist="25400" dir="2700000" algn="tl">
                      <a:srgbClr val="000000">
                        <a:alpha val="20000"/>
                      </a:srgbClr>
                    </a:outerShd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Aa楷体" panose="02000500000000000000" pitchFamily="2" charset="-122"/>
                </a:rPr>
                <a:t>目录</a:t>
              </a:r>
              <a:endParaRPr kumimoji="0" lang="zh-CN" altLang="en-US" sz="54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a楷体" panose="02000500000000000000" pitchFamily="2" charset="-122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1087886" y="2001328"/>
              <a:ext cx="517585" cy="0"/>
            </a:xfrm>
            <a:prstGeom prst="line">
              <a:avLst/>
            </a:prstGeom>
            <a:noFill/>
            <a:ln w="381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  <a:miter lim="800000"/>
            </a:ln>
            <a:effectLst/>
          </p:spPr>
        </p:cxnSp>
      </p:grpSp>
      <p:grpSp>
        <p:nvGrpSpPr>
          <p:cNvPr id="6" name="组合 5"/>
          <p:cNvGrpSpPr/>
          <p:nvPr>
            <p:custDataLst>
              <p:tags r:id="rId1"/>
            </p:custDataLst>
          </p:nvPr>
        </p:nvGrpSpPr>
        <p:grpSpPr>
          <a:xfrm>
            <a:off x="6832778" y="712800"/>
            <a:ext cx="3431891" cy="834390"/>
            <a:chOff x="6831825" y="1403665"/>
            <a:chExt cx="3431891" cy="834390"/>
          </a:xfrm>
        </p:grpSpPr>
        <p:sp>
          <p:nvSpPr>
            <p:cNvPr id="7" name="文本框 6">
              <a:hlinkClick r:id="rId2" action="ppaction://hlinksldjump"/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7728906" y="1403665"/>
              <a:ext cx="2505511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Bold" pitchFamily="34" charset="-122"/>
                  <a:ea typeface="思源黑体 CN Bold" pitchFamily="34" charset="-122"/>
                  <a:sym typeface="思源黑体 CN Bold" pitchFamily="34" charset="-122"/>
                </a:rPr>
                <a:t>题型</a:t>
              </a:r>
              <a:r>
                <a:rPr kumimoji="0" lang="zh-CN" altLang="en-US" sz="32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Bold" pitchFamily="34" charset="-122"/>
                  <a:ea typeface="思源黑体 CN Bold" pitchFamily="34" charset="-122"/>
                  <a:sym typeface="思源黑体 CN Bold" pitchFamily="34" charset="-122"/>
                </a:rPr>
                <a:t>解读</a:t>
              </a: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Bold" pitchFamily="34" charset="-122"/>
                <a:ea typeface="思源黑体 CN Bold" pitchFamily="34" charset="-122"/>
                <a:sym typeface="思源黑体 CN Bold" pitchFamily="34" charset="-122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4"/>
              </p:custDataLst>
            </p:nvPr>
          </p:nvSpPr>
          <p:spPr>
            <a:xfrm>
              <a:off x="6831825" y="1519103"/>
              <a:ext cx="610062" cy="610060"/>
            </a:xfrm>
            <a:prstGeom prst="ellipse">
              <a:avLst/>
            </a:prstGeom>
            <a:solidFill>
              <a:srgbClr val="FDD00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105号-简雅黑" panose="00000500000000000000" pitchFamily="2" charset="-122"/>
                <a:ea typeface="字魂105号-简雅黑" panose="00000500000000000000" pitchFamily="2" charset="-122"/>
                <a:cs typeface="+mn-cs"/>
              </a:endParaRPr>
            </a:p>
          </p:txBody>
        </p:sp>
        <p:sp>
          <p:nvSpPr>
            <p:cNvPr id="9" name="文本框 8"/>
            <p:cNvSpPr txBox="1"/>
            <p:nvPr>
              <p:custDataLst>
                <p:tags r:id="rId5"/>
              </p:custDataLst>
            </p:nvPr>
          </p:nvSpPr>
          <p:spPr>
            <a:xfrm>
              <a:off x="6867616" y="1624743"/>
              <a:ext cx="538480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01</a:t>
              </a:r>
              <a:endPara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文本框 9"/>
            <p:cNvSpPr txBox="1"/>
            <p:nvPr>
              <p:custDataLst>
                <p:tags r:id="rId6"/>
              </p:custDataLst>
            </p:nvPr>
          </p:nvSpPr>
          <p:spPr>
            <a:xfrm>
              <a:off x="7758116" y="1900870"/>
              <a:ext cx="2505600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0" cap="none" spc="0" normalizeH="0" baseline="0" noProof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字魂105号-简雅黑" panose="00000500000000000000" pitchFamily="2" charset="-122"/>
                  <a:ea typeface="字魂105号-简雅黑" panose="00000500000000000000" pitchFamily="2" charset="-122"/>
                </a:rPr>
                <a:t>TI XING JIE DU</a:t>
              </a:r>
              <a:endParaRPr kumimoji="0" lang="en-US" altLang="zh-CN" sz="16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字魂105号-简雅黑" panose="00000500000000000000" pitchFamily="2" charset="-122"/>
                <a:ea typeface="字魂105号-简雅黑" panose="00000500000000000000" pitchFamily="2" charset="-122"/>
              </a:endParaRPr>
            </a:p>
          </p:txBody>
        </p:sp>
      </p:grpSp>
      <p:grpSp>
        <p:nvGrpSpPr>
          <p:cNvPr id="31" name="组合 30"/>
          <p:cNvGrpSpPr/>
          <p:nvPr>
            <p:custDataLst>
              <p:tags r:id="rId7"/>
            </p:custDataLst>
          </p:nvPr>
        </p:nvGrpSpPr>
        <p:grpSpPr>
          <a:xfrm>
            <a:off x="5833923" y="1935810"/>
            <a:ext cx="3431891" cy="834390"/>
            <a:chOff x="6831825" y="1403665"/>
            <a:chExt cx="3431891" cy="834390"/>
          </a:xfrm>
        </p:grpSpPr>
        <p:sp>
          <p:nvSpPr>
            <p:cNvPr id="32" name="文本框 31">
              <a:hlinkClick r:id="rId8" action="ppaction://hlinksldjump"/>
            </p:cNvPr>
            <p:cNvSpPr txBox="1"/>
            <p:nvPr>
              <p:custDataLst>
                <p:tags r:id="rId9"/>
              </p:custDataLst>
            </p:nvPr>
          </p:nvSpPr>
          <p:spPr>
            <a:xfrm>
              <a:off x="7728906" y="1403665"/>
              <a:ext cx="2505511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Bold" pitchFamily="34" charset="-122"/>
                  <a:ea typeface="思源黑体 CN Bold" pitchFamily="34" charset="-122"/>
                  <a:sym typeface="思源黑体 CN Bold" pitchFamily="34" charset="-122"/>
                </a:rPr>
                <a:t>解题指导</a:t>
              </a: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Bold" pitchFamily="34" charset="-122"/>
                <a:ea typeface="思源黑体 CN Bold" pitchFamily="34" charset="-122"/>
                <a:sym typeface="思源黑体 CN Bold" pitchFamily="34" charset="-122"/>
              </a:endParaRPr>
            </a:p>
          </p:txBody>
        </p:sp>
        <p:sp>
          <p:nvSpPr>
            <p:cNvPr id="33" name="椭圆 32"/>
            <p:cNvSpPr/>
            <p:nvPr>
              <p:custDataLst>
                <p:tags r:id="rId10"/>
              </p:custDataLst>
            </p:nvPr>
          </p:nvSpPr>
          <p:spPr>
            <a:xfrm>
              <a:off x="6831825" y="1519103"/>
              <a:ext cx="610062" cy="610060"/>
            </a:xfrm>
            <a:prstGeom prst="ellipse">
              <a:avLst/>
            </a:prstGeom>
            <a:solidFill>
              <a:srgbClr val="FDD00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105号-简雅黑" panose="00000500000000000000" pitchFamily="2" charset="-122"/>
                <a:ea typeface="字魂105号-简雅黑" panose="00000500000000000000" pitchFamily="2" charset="-122"/>
                <a:cs typeface="+mn-cs"/>
              </a:endParaRPr>
            </a:p>
          </p:txBody>
        </p:sp>
        <p:sp>
          <p:nvSpPr>
            <p:cNvPr id="34" name="文本框 33"/>
            <p:cNvSpPr txBox="1"/>
            <p:nvPr>
              <p:custDataLst>
                <p:tags r:id="rId11"/>
              </p:custDataLst>
            </p:nvPr>
          </p:nvSpPr>
          <p:spPr>
            <a:xfrm>
              <a:off x="6867616" y="1624743"/>
              <a:ext cx="538480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02</a:t>
              </a:r>
              <a:endPara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文本框 34"/>
            <p:cNvSpPr txBox="1"/>
            <p:nvPr>
              <p:custDataLst>
                <p:tags r:id="rId12"/>
              </p:custDataLst>
            </p:nvPr>
          </p:nvSpPr>
          <p:spPr>
            <a:xfrm>
              <a:off x="7758116" y="1900870"/>
              <a:ext cx="2505600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0" cap="none" spc="0" normalizeH="0" baseline="0" noProof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字魂105号-简雅黑" panose="00000500000000000000" pitchFamily="2" charset="-122"/>
                  <a:ea typeface="字魂105号-简雅黑" panose="00000500000000000000" pitchFamily="2" charset="-122"/>
                </a:rPr>
                <a:t>JIE TI ZHI DAO</a:t>
              </a:r>
              <a:endParaRPr kumimoji="0" lang="en-US" altLang="zh-CN" sz="16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字魂105号-简雅黑" panose="00000500000000000000" pitchFamily="2" charset="-122"/>
                <a:ea typeface="字魂105号-简雅黑" panose="00000500000000000000" pitchFamily="2" charset="-122"/>
              </a:endParaRPr>
            </a:p>
          </p:txBody>
        </p:sp>
      </p:grpSp>
      <p:grpSp>
        <p:nvGrpSpPr>
          <p:cNvPr id="36" name="组合 35"/>
          <p:cNvGrpSpPr/>
          <p:nvPr>
            <p:custDataLst>
              <p:tags r:id="rId13"/>
            </p:custDataLst>
          </p:nvPr>
        </p:nvGrpSpPr>
        <p:grpSpPr>
          <a:xfrm>
            <a:off x="6839763" y="3158820"/>
            <a:ext cx="3431891" cy="834390"/>
            <a:chOff x="6831825" y="1403665"/>
            <a:chExt cx="3431891" cy="834390"/>
          </a:xfrm>
        </p:grpSpPr>
        <p:sp>
          <p:nvSpPr>
            <p:cNvPr id="37" name="文本框 36">
              <a:hlinkClick r:id="rId14" action="ppaction://hlinksldjump"/>
            </p:cNvPr>
            <p:cNvSpPr txBox="1"/>
            <p:nvPr>
              <p:custDataLst>
                <p:tags r:id="rId15"/>
              </p:custDataLst>
            </p:nvPr>
          </p:nvSpPr>
          <p:spPr>
            <a:xfrm>
              <a:off x="7728906" y="1403665"/>
              <a:ext cx="2505511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Bold" pitchFamily="34" charset="-122"/>
                  <a:ea typeface="思源黑体 CN Bold" pitchFamily="34" charset="-122"/>
                  <a:sym typeface="思源黑体 CN Bold" pitchFamily="34" charset="-122"/>
                </a:rPr>
                <a:t>真题</a:t>
              </a:r>
              <a:r>
                <a:rPr kumimoji="0" lang="zh-CN" altLang="en-US" sz="32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Bold" pitchFamily="34" charset="-122"/>
                  <a:ea typeface="思源黑体 CN Bold" pitchFamily="34" charset="-122"/>
                  <a:sym typeface="思源黑体 CN Bold" pitchFamily="34" charset="-122"/>
                </a:rPr>
                <a:t>实练</a:t>
              </a: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Bold" pitchFamily="34" charset="-122"/>
                <a:ea typeface="思源黑体 CN Bold" pitchFamily="34" charset="-122"/>
                <a:sym typeface="思源黑体 CN Bold" pitchFamily="34" charset="-122"/>
              </a:endParaRPr>
            </a:p>
          </p:txBody>
        </p:sp>
        <p:sp>
          <p:nvSpPr>
            <p:cNvPr id="38" name="椭圆 37"/>
            <p:cNvSpPr/>
            <p:nvPr>
              <p:custDataLst>
                <p:tags r:id="rId16"/>
              </p:custDataLst>
            </p:nvPr>
          </p:nvSpPr>
          <p:spPr>
            <a:xfrm>
              <a:off x="6831825" y="1519103"/>
              <a:ext cx="610062" cy="610060"/>
            </a:xfrm>
            <a:prstGeom prst="ellipse">
              <a:avLst/>
            </a:prstGeom>
            <a:solidFill>
              <a:srgbClr val="FDD00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105号-简雅黑" panose="00000500000000000000" pitchFamily="2" charset="-122"/>
                <a:ea typeface="字魂105号-简雅黑" panose="00000500000000000000" pitchFamily="2" charset="-122"/>
                <a:cs typeface="+mn-cs"/>
              </a:endParaRPr>
            </a:p>
          </p:txBody>
        </p:sp>
        <p:sp>
          <p:nvSpPr>
            <p:cNvPr id="39" name="文本框 38"/>
            <p:cNvSpPr txBox="1"/>
            <p:nvPr>
              <p:custDataLst>
                <p:tags r:id="rId17"/>
              </p:custDataLst>
            </p:nvPr>
          </p:nvSpPr>
          <p:spPr>
            <a:xfrm>
              <a:off x="6867616" y="1624743"/>
              <a:ext cx="538480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03</a:t>
              </a:r>
              <a:endPara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0" name="文本框 39"/>
            <p:cNvSpPr txBox="1"/>
            <p:nvPr>
              <p:custDataLst>
                <p:tags r:id="rId18"/>
              </p:custDataLst>
            </p:nvPr>
          </p:nvSpPr>
          <p:spPr>
            <a:xfrm>
              <a:off x="7758116" y="1900870"/>
              <a:ext cx="2505600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0" cap="none" spc="0" normalizeH="0" baseline="0" noProof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字魂105号-简雅黑" panose="00000500000000000000" pitchFamily="2" charset="-122"/>
                  <a:ea typeface="字魂105号-简雅黑" panose="00000500000000000000" pitchFamily="2" charset="-122"/>
                </a:rPr>
                <a:t>ZHEN TI SHI LIAN</a:t>
              </a:r>
              <a:endParaRPr kumimoji="0" lang="en-US" altLang="zh-CN" sz="16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字魂105号-简雅黑" panose="00000500000000000000" pitchFamily="2" charset="-122"/>
                <a:ea typeface="字魂105号-简雅黑" panose="00000500000000000000" pitchFamily="2" charset="-122"/>
              </a:endParaRPr>
            </a:p>
          </p:txBody>
        </p:sp>
      </p:grpSp>
      <p:grpSp>
        <p:nvGrpSpPr>
          <p:cNvPr id="11" name="组合 10"/>
          <p:cNvGrpSpPr/>
          <p:nvPr>
            <p:custDataLst>
              <p:tags r:id="rId19"/>
            </p:custDataLst>
          </p:nvPr>
        </p:nvGrpSpPr>
        <p:grpSpPr>
          <a:xfrm>
            <a:off x="5833923" y="4381830"/>
            <a:ext cx="3431891" cy="834390"/>
            <a:chOff x="6831825" y="1403665"/>
            <a:chExt cx="3431891" cy="834390"/>
          </a:xfrm>
        </p:grpSpPr>
        <p:sp>
          <p:nvSpPr>
            <p:cNvPr id="12" name="文本框 11">
              <a:hlinkClick r:id="rId20" action="ppaction://hlinksldjump"/>
            </p:cNvPr>
            <p:cNvSpPr txBox="1"/>
            <p:nvPr>
              <p:custDataLst>
                <p:tags r:id="rId21"/>
              </p:custDataLst>
            </p:nvPr>
          </p:nvSpPr>
          <p:spPr>
            <a:xfrm>
              <a:off x="7728906" y="1403665"/>
              <a:ext cx="2505511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Bold" pitchFamily="34" charset="-122"/>
                  <a:ea typeface="思源黑体 CN Bold" pitchFamily="34" charset="-122"/>
                  <a:sym typeface="思源黑体 CN Bold" pitchFamily="34" charset="-122"/>
                </a:rPr>
                <a:t>模拟突破</a:t>
              </a: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Bold" pitchFamily="34" charset="-122"/>
                <a:ea typeface="思源黑体 CN Bold" pitchFamily="34" charset="-122"/>
                <a:sym typeface="思源黑体 CN Bold" pitchFamily="34" charset="-122"/>
              </a:endParaRPr>
            </a:p>
          </p:txBody>
        </p:sp>
        <p:sp>
          <p:nvSpPr>
            <p:cNvPr id="13" name="椭圆 12"/>
            <p:cNvSpPr/>
            <p:nvPr>
              <p:custDataLst>
                <p:tags r:id="rId22"/>
              </p:custDataLst>
            </p:nvPr>
          </p:nvSpPr>
          <p:spPr>
            <a:xfrm>
              <a:off x="6831825" y="1519103"/>
              <a:ext cx="610062" cy="610060"/>
            </a:xfrm>
            <a:prstGeom prst="ellipse">
              <a:avLst/>
            </a:prstGeom>
            <a:solidFill>
              <a:srgbClr val="FDD00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105号-简雅黑" panose="00000500000000000000" pitchFamily="2" charset="-122"/>
                <a:ea typeface="字魂105号-简雅黑" panose="00000500000000000000" pitchFamily="2" charset="-122"/>
                <a:cs typeface="+mn-cs"/>
              </a:endParaRPr>
            </a:p>
          </p:txBody>
        </p:sp>
        <p:sp>
          <p:nvSpPr>
            <p:cNvPr id="14" name="文本框 13"/>
            <p:cNvSpPr txBox="1"/>
            <p:nvPr>
              <p:custDataLst>
                <p:tags r:id="rId23"/>
              </p:custDataLst>
            </p:nvPr>
          </p:nvSpPr>
          <p:spPr>
            <a:xfrm>
              <a:off x="6867616" y="1624743"/>
              <a:ext cx="538480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04</a:t>
              </a:r>
              <a:endPara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" name="文本框 14"/>
            <p:cNvSpPr txBox="1"/>
            <p:nvPr>
              <p:custDataLst>
                <p:tags r:id="rId24"/>
              </p:custDataLst>
            </p:nvPr>
          </p:nvSpPr>
          <p:spPr>
            <a:xfrm>
              <a:off x="7758116" y="1900870"/>
              <a:ext cx="2505600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0" cap="none" spc="0" normalizeH="0" baseline="0" noProof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字魂105号-简雅黑" panose="00000500000000000000" pitchFamily="2" charset="-122"/>
                  <a:ea typeface="字魂105号-简雅黑" panose="00000500000000000000" pitchFamily="2" charset="-122"/>
                </a:rPr>
                <a:t>MO NI TU PO</a:t>
              </a:r>
              <a:endParaRPr kumimoji="0" lang="en-US" altLang="zh-CN" sz="16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字魂105号-简雅黑" panose="00000500000000000000" pitchFamily="2" charset="-122"/>
                <a:ea typeface="字魂105号-简雅黑" panose="00000500000000000000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22_2#b539f235f?pid=6fd9d9285&amp;color=0,0,0&amp;vtp=1&amp;bbb=1&amp;hb=1"/>
          <p:cNvSpPr/>
          <p:nvPr/>
        </p:nvSpPr>
        <p:spPr>
          <a:xfrm>
            <a:off x="576072" y="972000"/>
            <a:ext cx="11036808" cy="50891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sense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directions.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“up”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“down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earth,but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roots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always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which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grow.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roots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sense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sounds.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sound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running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thirsty.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sound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continues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roots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slowly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growing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towards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Scientists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#1.7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4_BD.22_3#b539f235f?htil=1&amp;pid=6fd9d9285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1286" y="1152144"/>
            <a:ext cx="7287768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5_BD.23_1#9c24e5592?htil=1&amp;pid=b539f235f&amp;color=0,0,0&amp;vtp=1&amp;bt=1&amp;bbb=1"/>
          <p:cNvSpPr/>
          <p:nvPr/>
        </p:nvSpPr>
        <p:spPr>
          <a:xfrm>
            <a:off x="576072" y="1005840"/>
            <a:ext cx="3621024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endParaRPr lang="en-US" altLang="zh-CN" sz="2800" dirty="0"/>
          </a:p>
        </p:txBody>
      </p:sp>
      <p:sp>
        <p:nvSpPr>
          <p:cNvPr id="4" name="QB_5_AN.24_1#9c24e5592.blank?pid=b539f235f&amp;color=0,0,0&amp;vpa=16&amp;vtp=1&amp;bbb=1"/>
          <p:cNvSpPr/>
          <p:nvPr/>
        </p:nvSpPr>
        <p:spPr>
          <a:xfrm>
            <a:off x="916590" y="963930"/>
            <a:ext cx="2454275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(four)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seasons</a:t>
            </a:r>
            <a:endParaRPr lang="en-US" altLang="zh-CN" sz="2800" dirty="0"/>
          </a:p>
        </p:txBody>
      </p:sp>
      <p:sp>
        <p:nvSpPr>
          <p:cNvPr id="5" name="QB_5_BD.25_1#09cee891b?htil=1&amp;pid=b539f235f&amp;color=0,0,0&amp;vtp=1&amp;bbb=1"/>
          <p:cNvSpPr/>
          <p:nvPr/>
        </p:nvSpPr>
        <p:spPr>
          <a:xfrm>
            <a:off x="576072" y="1636268"/>
            <a:ext cx="3621024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endParaRPr lang="en-US" altLang="zh-CN" sz="2800" dirty="0"/>
          </a:p>
        </p:txBody>
      </p:sp>
      <p:sp>
        <p:nvSpPr>
          <p:cNvPr id="6" name="QB_5_AN.26_1#09cee891b.blank?pid=b539f235f&amp;color=0,0,0&amp;vpa=17&amp;vtp=1&amp;bbb=1"/>
          <p:cNvSpPr/>
          <p:nvPr/>
        </p:nvSpPr>
        <p:spPr>
          <a:xfrm>
            <a:off x="878490" y="1594358"/>
            <a:ext cx="11064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fewer</a:t>
            </a:r>
            <a:endParaRPr lang="en-US" altLang="zh-CN" sz="2800" dirty="0"/>
          </a:p>
        </p:txBody>
      </p:sp>
      <p:sp>
        <p:nvSpPr>
          <p:cNvPr id="7" name="QB_5_BD.27_1#2b0a30d10?htil=1&amp;pid=b539f235f&amp;color=0,0,0&amp;vtp=1&amp;bbb=1"/>
          <p:cNvSpPr/>
          <p:nvPr/>
        </p:nvSpPr>
        <p:spPr>
          <a:xfrm>
            <a:off x="576072" y="2267458"/>
            <a:ext cx="3621024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endParaRPr lang="en-US" altLang="zh-CN" sz="2800" dirty="0"/>
          </a:p>
        </p:txBody>
      </p:sp>
      <p:sp>
        <p:nvSpPr>
          <p:cNvPr id="8" name="QB_5_AN.28_1#2b0a30d10.blank?pid=b539f235f&amp;color=0,0,0&amp;vpa=18&amp;vtp=1&amp;bbb=1"/>
          <p:cNvSpPr/>
          <p:nvPr/>
        </p:nvSpPr>
        <p:spPr>
          <a:xfrm>
            <a:off x="967390" y="2212848"/>
            <a:ext cx="11096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fights</a:t>
            </a:r>
            <a:endParaRPr lang="en-US" altLang="zh-CN" sz="2800" dirty="0"/>
          </a:p>
        </p:txBody>
      </p:sp>
      <p:sp>
        <p:nvSpPr>
          <p:cNvPr id="9" name="QB_5_BD.29_1#232094037?htil=1&amp;pid=b539f235f&amp;color=0,0,0&amp;vtp=1&amp;bbb=1"/>
          <p:cNvSpPr/>
          <p:nvPr/>
        </p:nvSpPr>
        <p:spPr>
          <a:xfrm>
            <a:off x="576072" y="2898648"/>
            <a:ext cx="3621024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</a:t>
            </a:r>
            <a:endParaRPr lang="en-US" altLang="zh-CN" sz="2800" dirty="0"/>
          </a:p>
        </p:txBody>
      </p:sp>
      <p:sp>
        <p:nvSpPr>
          <p:cNvPr id="10" name="QB_5_AN.30_1#232094037.blank?pid=b539f235f&amp;color=0,0,0&amp;vpa=19&amp;vtp=1&amp;bbb=1"/>
          <p:cNvSpPr/>
          <p:nvPr/>
        </p:nvSpPr>
        <p:spPr>
          <a:xfrm>
            <a:off x="916590" y="2844038"/>
            <a:ext cx="2979674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where/which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</a:t>
            </a:r>
            <a:endParaRPr lang="en-US" altLang="zh-CN" sz="2800" dirty="0"/>
          </a:p>
        </p:txBody>
      </p:sp>
      <p:sp>
        <p:nvSpPr>
          <p:cNvPr id="11" name="QB_5_BD.31_1#15c8e2a87?htil=1&amp;pid=b539f235f&amp;color=0,0,0&amp;vtp=1&amp;bbb=1"/>
          <p:cNvSpPr/>
          <p:nvPr/>
        </p:nvSpPr>
        <p:spPr>
          <a:xfrm>
            <a:off x="576072" y="3529838"/>
            <a:ext cx="3621024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endParaRPr lang="en-US" altLang="zh-CN" sz="2800" dirty="0"/>
          </a:p>
        </p:txBody>
      </p:sp>
      <p:sp>
        <p:nvSpPr>
          <p:cNvPr id="12" name="QB_5_AN.32_1#15c8e2a87.blank?pid=b539f235f&amp;color=0,0,0&amp;vpa=20&amp;vtp=1&amp;bbb=1"/>
          <p:cNvSpPr/>
          <p:nvPr/>
        </p:nvSpPr>
        <p:spPr>
          <a:xfrm>
            <a:off x="891190" y="3475228"/>
            <a:ext cx="12668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thirsty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  <p:bldP spid="8" grpId="0" animBg="1" build="p"/>
      <p:bldP spid="10" grpId="0" animBg="1" build="p"/>
      <p:bldP spid="12" grpId="0" animBg="1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33_1#809a202a2?pid=6fd9d9285&amp;color=0,0,0&amp;vtp=1&amp;bt=1&amp;bbb=1"/>
          <p:cNvSpPr/>
          <p:nvPr/>
        </p:nvSpPr>
        <p:spPr>
          <a:xfrm>
            <a:off x="576072" y="1078992"/>
            <a:ext cx="11036808" cy="66294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(二)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南充三模改编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100" b="0" i="0" kern="0" spc="-999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100" spc="-99900" dirty="0">
              <a:solidFill>
                <a:srgbClr val="FFFFFF"/>
              </a:solidFill>
              <a:latin typeface="宋体" panose="02010600030101010101" pitchFamily="2" charset="-122"/>
            </a:endParaRPr>
          </a:p>
          <a:p>
            <a:r>
              <a:rPr lang="en-US" altLang="zh-CN" sz="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endParaRPr lang="en-US" altLang="zh-CN" sz="2800" dirty="0"/>
          </a:p>
        </p:txBody>
      </p:sp>
      <p:pic>
        <p:nvPicPr>
          <p:cNvPr id="3" name="QM_4_BD.33_1#809a202a2?pid=6fd9d9285&amp;color=0,0,0&amp;tib=255,255,255&amp;iip=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20540" y="1220724"/>
            <a:ext cx="1216152" cy="35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4_BD.33_2#809a202a2?pid=6fd9d9285&amp;color=0,0,0&amp;vtp=1&amp;bbb=1&amp;hb=1"/>
          <p:cNvSpPr/>
          <p:nvPr/>
        </p:nvSpPr>
        <p:spPr>
          <a:xfrm>
            <a:off x="576072" y="1738249"/>
            <a:ext cx="11036808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April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2025,a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powerful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windstorm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swept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through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north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China,with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speeds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reaching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37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41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m/s,making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strongest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storms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1986.The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lasted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hours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typical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storms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causing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serious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damage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across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areas.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storm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formed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extremely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north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warm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Mongolia.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temperature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mixed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33_2#809a202a2?pid=6fd9d9285&amp;color=0,0,0&amp;vtp=1&amp;bbb=1&amp;hb=1"/>
          <p:cNvSpPr/>
          <p:nvPr/>
        </p:nvSpPr>
        <p:spPr>
          <a:xfrm>
            <a:off x="576072" y="972001"/>
            <a:ext cx="11036808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winds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blowing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high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sky,created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perfect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conditions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dangerous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weather.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Nearby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mountains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squeezed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(挤压)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winds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funnel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(漏斗),making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faster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stronger.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Beijing’s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forest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buildings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tunnels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(风洞)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winds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intense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(更强烈).For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example,the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downtown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speeds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133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km/h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(37m/s),almost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30%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stronger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101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km/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28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m/s)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measured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nearby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countryside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areas.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33_2#809a202a2?pid=6fd9d9285&amp;color=0,0,0&amp;vtp=1&amp;bbb=1&amp;hb=1"/>
          <p:cNvSpPr/>
          <p:nvPr/>
        </p:nvSpPr>
        <p:spPr>
          <a:xfrm>
            <a:off x="576072" y="972000"/>
            <a:ext cx="11036808" cy="553046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storm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caused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damages: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Power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lines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damaged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,leaving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3,000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households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electricity.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Flights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Beijing’s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airport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canceled.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Sandstorms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Inner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Mongolia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reduced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visibility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near-zero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levels.</a:t>
            </a:r>
            <a:endParaRPr lang="en-US" altLang="zh-CN" sz="2800" dirty="0"/>
          </a:p>
          <a:p>
            <a:pPr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Weather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scientists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warned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climate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change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storms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suggested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building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stronger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houses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power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lines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,planting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city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improving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storm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warning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systems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safety,people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keep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emergency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supplies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before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storms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away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high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places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winds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importantly,everyone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listen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weather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reports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latest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storm.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#1.4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QM_4_BD.33_3#809a202a2?colgroup=30&amp;pid=6fd9d9285&amp;color=0,0,0&amp;vtp=1&amp;bt=1&amp;bbb=1&amp;hb=1"/>
          <p:cNvGraphicFramePr>
            <a:graphicFrameLocks noGrp="1"/>
          </p:cNvGraphicFramePr>
          <p:nvPr/>
        </p:nvGraphicFramePr>
        <p:xfrm>
          <a:off x="576072" y="1005840"/>
          <a:ext cx="11040756" cy="5032630"/>
        </p:xfrm>
        <a:graphic>
          <a:graphicData uri="http://schemas.openxmlformats.org/drawingml/2006/table">
            <a:tbl>
              <a:tblPr/>
              <a:tblGrid>
                <a:gridCol w="1950930"/>
                <a:gridCol w="9089826"/>
              </a:tblGrid>
              <a:tr h="558546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Strong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Windstorm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Northern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China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</a:tr>
              <a:tr h="1675956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Event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Details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2025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storm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strongest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since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1986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because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extreme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speeds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pretty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lasting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time.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81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</a:t>
                      </a:r>
                      <a:endParaRPr lang="en-US" altLang="zh-CN" sz="2800" i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</a:t>
                      </a:r>
                      <a:endParaRPr lang="en-US" altLang="zh-CN" sz="1200" u="none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·This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big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temperature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difference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between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air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from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north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pretty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warm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air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over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Mongolia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formed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storm.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·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Valleys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between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mountains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tall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buildings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cities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also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caused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faster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stronger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winds.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M_4_AN.34_1#809a202a2.blank?pid=6fd9d9285&amp;color=0,0,0&amp;vpa=21&amp;vtp=1&amp;bbb=1"/>
          <p:cNvSpPr/>
          <p:nvPr/>
        </p:nvSpPr>
        <p:spPr>
          <a:xfrm>
            <a:off x="4780349" y="999490"/>
            <a:ext cx="3659188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Hit/Invaded/Struck/In</a:t>
            </a:r>
            <a:endParaRPr lang="en-US" altLang="zh-CN" sz="2800" dirty="0"/>
          </a:p>
        </p:txBody>
      </p:sp>
      <p:sp>
        <p:nvSpPr>
          <p:cNvPr id="4" name="QM_4_AN.35_1#809a202a2.blank?pid=6fd9d9285&amp;color=0,0,0&amp;vpa=22&amp;vtp=1&amp;bbb=1"/>
          <p:cNvSpPr/>
          <p:nvPr/>
        </p:nvSpPr>
        <p:spPr>
          <a:xfrm>
            <a:off x="2825221" y="2650871"/>
            <a:ext cx="911225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</a:t>
            </a:r>
            <a:endParaRPr lang="en-US" altLang="zh-CN" sz="2800" dirty="0"/>
          </a:p>
        </p:txBody>
      </p:sp>
      <p:sp>
        <p:nvSpPr>
          <p:cNvPr id="5" name="QM_4_AN.36_1#809a202a2.blank?pid=6fd9d9285&amp;color=0,0,0&amp;vpa=23&amp;vtp=1&amp;bbb=1&amp;hb=1"/>
          <p:cNvSpPr/>
          <p:nvPr/>
        </p:nvSpPr>
        <p:spPr>
          <a:xfrm>
            <a:off x="706987" y="4082479"/>
            <a:ext cx="1823930" cy="106235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indent="444500" algn="ctr">
              <a:lnSpc>
                <a:spcPct val="130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Causes/Reasons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QM_4_BD.37_1#809a202a2?colgroup=5,24&amp;pid=6fd9d9285&amp;color=0,0,0&amp;vtp=1&amp;bt=1&amp;bbb=1&amp;hb=1"/>
          <p:cNvGraphicFramePr>
            <a:graphicFrameLocks noGrp="1"/>
          </p:cNvGraphicFramePr>
          <p:nvPr/>
        </p:nvGraphicFramePr>
        <p:xfrm>
          <a:off x="576072" y="1710690"/>
          <a:ext cx="11040756" cy="2815463"/>
        </p:xfrm>
        <a:graphic>
          <a:graphicData uri="http://schemas.openxmlformats.org/drawingml/2006/table">
            <a:tbl>
              <a:tblPr/>
              <a:tblGrid>
                <a:gridCol w="1950930"/>
                <a:gridCol w="9089826"/>
              </a:tblGrid>
              <a:tr h="2815463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Damages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·Damaged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power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lines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left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thousands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homes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4.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electricity.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·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flights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Beijing’s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airport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stopped.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·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difficult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see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Inner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Mongolia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because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storm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M_4_AN.38_1#809a202a2.blank?pid=6fd9d9285&amp;color=0,0,0&amp;vpa=24&amp;vtp=1&amp;bbb=1"/>
          <p:cNvSpPr/>
          <p:nvPr/>
        </p:nvSpPr>
        <p:spPr>
          <a:xfrm>
            <a:off x="2825221" y="2279777"/>
            <a:ext cx="1427163" cy="5106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without</a:t>
            </a:r>
            <a:endParaRPr lang="en-US" altLang="zh-CN" sz="2800" dirty="0"/>
          </a:p>
        </p:txBody>
      </p:sp>
      <p:sp>
        <p:nvSpPr>
          <p:cNvPr id="2" name="QM_4_BD.37_1#809a202a2?colgroup=5,24&amp;pid=6fd9d9285&amp;color=0,0,0&amp;vtp=1&amp;bt=1&amp;bbb=1"/>
          <p:cNvSpPr txBox="1"/>
          <p:nvPr/>
        </p:nvSpPr>
        <p:spPr>
          <a:xfrm>
            <a:off x="10898683" y="100584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  <a:endParaRPr lang="zh-CN" altLang="en-US" sz="2800">
              <a:latin typeface="Times New Roman" panose="020206030504050203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" name="QM_4_BD.39_1#809a202a2?colgroup=5,11,12&amp;pid=6fd9d9285&amp;color=0,0,0&amp;vtp=1&amp;bt=1&amp;bbb=1&amp;hb=1"/>
          <p:cNvGraphicFramePr>
            <a:graphicFrameLocks noGrp="1"/>
          </p:cNvGraphicFramePr>
          <p:nvPr/>
        </p:nvGraphicFramePr>
        <p:xfrm>
          <a:off x="576072" y="1710690"/>
          <a:ext cx="11009376" cy="3937635"/>
        </p:xfrm>
        <a:graphic>
          <a:graphicData uri="http://schemas.openxmlformats.org/drawingml/2006/table">
            <a:tbl>
              <a:tblPr/>
              <a:tblGrid>
                <a:gridCol w="1965960"/>
                <a:gridCol w="4370832"/>
                <a:gridCol w="4672584"/>
              </a:tblGrid>
              <a:tr h="3937635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Suggestions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cities: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·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Build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stronger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houses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power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lines.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·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Plant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more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trees.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·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Improve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storm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warning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systems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common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people: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·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Keep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daily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things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ready.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·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5.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high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places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during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strong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winds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·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attention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weather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reports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M_4_AN.40_1#809a202a2.blank?pid=6fd9d9285&amp;color=0,0,0&amp;vpa=25&amp;vtp=1&amp;bbb=1"/>
          <p:cNvSpPr/>
          <p:nvPr/>
        </p:nvSpPr>
        <p:spPr>
          <a:xfrm>
            <a:off x="7393645" y="2828163"/>
            <a:ext cx="3807333" cy="506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Avoid/Stay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away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endParaRPr lang="en-US" altLang="zh-CN" sz="2800" dirty="0"/>
          </a:p>
        </p:txBody>
      </p:sp>
      <p:sp>
        <p:nvSpPr>
          <p:cNvPr id="2" name="QM_4_BD.39_1#809a202a2?colgroup=5,11,12&amp;pid=6fd9d9285&amp;color=0,0,0&amp;vtp=1&amp;bt=1&amp;bbb=1"/>
          <p:cNvSpPr txBox="1"/>
          <p:nvPr/>
        </p:nvSpPr>
        <p:spPr>
          <a:xfrm>
            <a:off x="10867303" y="100584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  <a:endParaRPr lang="zh-CN" altLang="en-US" sz="2800">
              <a:latin typeface="Times New Roman" panose="020206030504050203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41_1#57901ab44?pid=6fd9d9285&amp;color=0,0,0&amp;vtp=1&amp;bt=1&amp;bbb=1"/>
          <p:cNvSpPr/>
          <p:nvPr/>
        </p:nvSpPr>
        <p:spPr>
          <a:xfrm>
            <a:off x="576072" y="1078992"/>
            <a:ext cx="11036808" cy="66294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(三)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绵阳三模改编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100" b="0" i="0" kern="0" spc="-999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100" spc="-99900" dirty="0">
              <a:solidFill>
                <a:srgbClr val="FFFFFF"/>
              </a:solidFill>
              <a:latin typeface="宋体" panose="02010600030101010101" pitchFamily="2" charset="-122"/>
            </a:endParaRPr>
          </a:p>
          <a:p>
            <a:r>
              <a:rPr lang="en-US" altLang="zh-CN" sz="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endParaRPr lang="en-US" altLang="zh-CN" sz="2800" dirty="0"/>
          </a:p>
        </p:txBody>
      </p:sp>
      <p:pic>
        <p:nvPicPr>
          <p:cNvPr id="3" name="QM_4_BD.41_1#57901ab44?pid=6fd9d9285&amp;color=0,0,0&amp;tib=255,255,255&amp;iip=6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20540" y="1220724"/>
            <a:ext cx="1216152" cy="35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4_BD.41_2#57901ab44?pid=6fd9d9285&amp;color=0,0,0&amp;vtp=1&amp;bbb=1&amp;hb=1"/>
          <p:cNvSpPr/>
          <p:nvPr/>
        </p:nvSpPr>
        <p:spPr>
          <a:xfrm>
            <a:off x="576072" y="1738249"/>
            <a:ext cx="11036808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Living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Heritage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Light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Story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Shadow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(皮影戏)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traditional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folk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history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cultural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meaning.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Artists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stories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moving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puppets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(木偶)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behind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screen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singing.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Artists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puppets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behind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screen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story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shadow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characters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usually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transparent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(透明的)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plastic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skin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cows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donkeys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41_2#57901ab44?pid=6fd9d9285&amp;color=0,0,0&amp;vtp=1&amp;bbb=1&amp;hb=1"/>
          <p:cNvSpPr/>
          <p:nvPr/>
        </p:nvSpPr>
        <p:spPr>
          <a:xfrm>
            <a:off x="576072" y="972001"/>
            <a:ext cx="11036808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驴).They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carefully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shaped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talented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artists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painted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colors.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jointed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figure,requiring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24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carvings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,showcases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artisans’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precision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single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topics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legends,fairy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tales,kungfu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stories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stories.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West</a:t>
            </a:r>
            <a:r>
              <a:rPr lang="en-US" altLang="zh-CN" sz="2800" b="0" i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Chamber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(西厢记)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Mr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Dongguo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roots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(起源)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shadow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back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early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Dynasty.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Emperor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Western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游戏机, 水, 食物, 沙滩&#10;&#10;描述已自动生成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896815" y="2118946"/>
            <a:ext cx="10867293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915566" y="4821117"/>
            <a:ext cx="10867293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788566" y="2658577"/>
            <a:ext cx="6852044" cy="1198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7200" dirty="0">
                <a:solidFill>
                  <a:srgbClr val="FFC611"/>
                </a:solidFill>
                <a:latin typeface="思源黑体 CN Bold" pitchFamily="34" charset="-122"/>
                <a:ea typeface="思源黑体 CN Bold" pitchFamily="34" charset="-122"/>
                <a:sym typeface="思源黑体 CN Bold" pitchFamily="34" charset="-122"/>
              </a:rPr>
              <a:t>题型解读</a:t>
            </a:r>
            <a:endParaRPr lang="zh-CN" altLang="en-US" sz="7200" dirty="0">
              <a:solidFill>
                <a:srgbClr val="FFC611"/>
              </a:solidFill>
              <a:latin typeface="思源黑体 CN Bold" pitchFamily="34" charset="-122"/>
              <a:ea typeface="思源黑体 CN Bold" pitchFamily="34" charset="-122"/>
              <a:sym typeface="思源黑体 CN Bold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33016" y="3814456"/>
            <a:ext cx="269875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defRPr/>
            </a:pPr>
            <a:r>
              <a:rPr lang="en-US" altLang="zh-CN" sz="2800" b="1" kern="0" dirty="0">
                <a:solidFill>
                  <a:srgbClr val="FFC611"/>
                </a:solidFill>
                <a:latin typeface="思源黑体 CN Bold" pitchFamily="34" charset="-122"/>
                <a:ea typeface="思源黑体 CN Bold" pitchFamily="34" charset="-122"/>
                <a:cs typeface="+mn-ea"/>
                <a:sym typeface="+mn-lt"/>
              </a:rPr>
              <a:t>TI XING JIE DU</a:t>
            </a:r>
            <a:endParaRPr lang="en-US" altLang="zh-CN" sz="2800" b="1" kern="0" dirty="0">
              <a:solidFill>
                <a:srgbClr val="FFC611"/>
              </a:solidFill>
              <a:latin typeface="思源黑体 CN Bold" pitchFamily="34" charset="-122"/>
              <a:ea typeface="思源黑体 CN Bold" pitchFamily="34" charset="-122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88566" y="731948"/>
            <a:ext cx="150348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latin typeface="思源黑体 CN Bold" pitchFamily="34" charset="-122"/>
                <a:ea typeface="思源黑体 CN Bold" pitchFamily="34" charset="-122"/>
                <a:sym typeface="思源黑体 CN Bold" pitchFamily="34" charset="-122"/>
              </a:rPr>
              <a:t>01</a:t>
            </a:r>
            <a:endParaRPr lang="zh-CN" altLang="en-US" sz="8000" dirty="0">
              <a:latin typeface="思源黑体 CN Bold" pitchFamily="34" charset="-122"/>
              <a:ea typeface="思源黑体 CN Bold" pitchFamily="34" charset="-122"/>
              <a:sym typeface="思源黑体 CN Bold" pitchFamily="34" charset="-122"/>
            </a:endParaRPr>
          </a:p>
        </p:txBody>
      </p:sp>
      <p:pic>
        <p:nvPicPr>
          <p:cNvPr id="2" name="图片 1" descr="徽标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8559" y="5791191"/>
            <a:ext cx="843680" cy="809414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7182583" y="352425"/>
            <a:ext cx="4671060" cy="275590"/>
            <a:chOff x="9358" y="555"/>
            <a:chExt cx="7356" cy="434"/>
          </a:xfrm>
        </p:grpSpPr>
        <p:sp>
          <p:nvSpPr>
            <p:cNvPr id="8" name="文本框 7">
              <a:hlinkClick r:id="rId3" action="ppaction://hlinksldjump"/>
            </p:cNvPr>
            <p:cNvSpPr txBox="1"/>
            <p:nvPr/>
          </p:nvSpPr>
          <p:spPr>
            <a:xfrm>
              <a:off x="11393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解题指导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  <p:sp>
          <p:nvSpPr>
            <p:cNvPr id="11" name="文本框 10">
              <a:hlinkClick r:id="rId4" action="ppaction://hlinksldjump"/>
            </p:cNvPr>
            <p:cNvSpPr txBox="1"/>
            <p:nvPr/>
          </p:nvSpPr>
          <p:spPr>
            <a:xfrm>
              <a:off x="13428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真题实练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  <p:sp>
          <p:nvSpPr>
            <p:cNvPr id="32" name="文本框 31">
              <a:hlinkClick r:id="rId5" action="ppaction://hlinksldjump"/>
            </p:cNvPr>
            <p:cNvSpPr txBox="1"/>
            <p:nvPr/>
          </p:nvSpPr>
          <p:spPr>
            <a:xfrm>
              <a:off x="15463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模拟突破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  <p:sp>
          <p:nvSpPr>
            <p:cNvPr id="12" name="文本框 11">
              <a:hlinkClick r:id="rId6" action="ppaction://hlinksldjump"/>
            </p:cNvPr>
            <p:cNvSpPr txBox="1"/>
            <p:nvPr/>
          </p:nvSpPr>
          <p:spPr>
            <a:xfrm>
              <a:off x="9358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题型解读</a:t>
              </a:r>
              <a:endParaRPr lang="zh-CN" altLang="en-US" sz="12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41_2#57901ab44?pid=6fd9d9285&amp;color=0,0,0&amp;vtp=1&amp;bbb=1&amp;hb=1"/>
          <p:cNvSpPr/>
          <p:nvPr/>
        </p:nvSpPr>
        <p:spPr>
          <a:xfrm>
            <a:off x="576072" y="972001"/>
            <a:ext cx="11036808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wife’s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death.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him,Minister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shadow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puppet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wife.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emperor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believed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lover’s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spirit.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Through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cultural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exchanges,Chinese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shadow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become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Europe.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Asia,it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spread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through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culture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example,in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Indonesia,Chinese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shadow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blended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(与之混合)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local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Hindu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epics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Javanese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folklore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,evolving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Wayang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Kulit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unique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art.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41_2#57901ab44?pid=6fd9d9285&amp;color=0,0,0&amp;vtp=1&amp;bbb=1&amp;hb=1"/>
          <p:cNvSpPr/>
          <p:nvPr/>
        </p:nvSpPr>
        <p:spPr>
          <a:xfrm>
            <a:off x="576072" y="972000"/>
            <a:ext cx="11036808" cy="37937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modern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media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television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movies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decline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(衰落)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ancient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troupes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(剧团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disappeared.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Luckily,both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artists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government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trying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conserve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(保存)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Shadow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warmly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welcomed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leads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renewed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performing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#1.1.5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" name="QM_4_BD.41_3#57901ab44?colgroup=30&amp;pid=6fd9d9285&amp;color=0,0,0&amp;vtp=1&amp;bt=1&amp;bbb=1&amp;hb=1"/>
          <p:cNvGraphicFramePr>
            <a:graphicFrameLocks noGrp="1"/>
          </p:cNvGraphicFramePr>
          <p:nvPr/>
        </p:nvGraphicFramePr>
        <p:xfrm>
          <a:off x="576072" y="1005840"/>
          <a:ext cx="11009376" cy="4495229"/>
        </p:xfrm>
        <a:graphic>
          <a:graphicData uri="http://schemas.openxmlformats.org/drawingml/2006/table">
            <a:tbl>
              <a:tblPr/>
              <a:tblGrid>
                <a:gridCol w="2220916"/>
                <a:gridCol w="8788460"/>
              </a:tblGrid>
              <a:tr h="558546"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kind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folk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art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—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</a:tr>
              <a:tr h="2248027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2.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</a:t>
                      </a:r>
                      <a:endParaRPr lang="en-US" altLang="zh-CN" sz="1200" u="none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☆Artists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play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puppets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(木偶)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behind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screen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tell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story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along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music.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☆Materials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transparent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(透明的)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plastic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animal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skin.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8656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Origins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Shrouded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Legend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☆It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date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back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early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Dynasty.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☆In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order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inspire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Emperor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Wu,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3.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made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shadow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puppet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wife.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M_4_AN.42_1#57901ab44.blank?pid=6fd9d9285&amp;color=0,0,0&amp;vpa=26&amp;vtp=1&amp;bbb=1"/>
          <p:cNvSpPr/>
          <p:nvPr/>
        </p:nvSpPr>
        <p:spPr>
          <a:xfrm>
            <a:off x="6892766" y="986790"/>
            <a:ext cx="2298700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Shadow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</a:t>
            </a:r>
            <a:endParaRPr lang="en-US" altLang="zh-CN" sz="2800" dirty="0"/>
          </a:p>
        </p:txBody>
      </p:sp>
      <p:sp>
        <p:nvSpPr>
          <p:cNvPr id="4" name="QM_4_AN.43_1#57901ab44.blank?pid=6fd9d9285&amp;color=0,0,0&amp;vpa=27&amp;vtp=1&amp;bbb=1&amp;hb=1"/>
          <p:cNvSpPr/>
          <p:nvPr/>
        </p:nvSpPr>
        <p:spPr>
          <a:xfrm>
            <a:off x="292262" y="2113220"/>
            <a:ext cx="2621266" cy="161709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indent="444500" algn="ctr">
              <a:lnSpc>
                <a:spcPct val="130000"/>
              </a:lnSpc>
            </a:pPr>
            <a:r>
              <a:rPr lang="en-US" altLang="zh-CN" sz="2800" b="1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Performance</a:t>
            </a:r>
            <a:r>
              <a:rPr lang="en-US" altLang="zh-CN" sz="2800" b="1" i="0" spc="-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methods</a:t>
            </a:r>
            <a:endParaRPr lang="en-US" altLang="zh-CN" sz="2800" spc="-100" dirty="0"/>
          </a:p>
        </p:txBody>
      </p:sp>
      <p:sp>
        <p:nvSpPr>
          <p:cNvPr id="5" name="QM_4_AN.44_1#57901ab44.blank?pid=6fd9d9285&amp;color=0,0,0&amp;vpa=28&amp;vtp=1&amp;bbb=1"/>
          <p:cNvSpPr/>
          <p:nvPr/>
        </p:nvSpPr>
        <p:spPr>
          <a:xfrm>
            <a:off x="8468076" y="4365722"/>
            <a:ext cx="2074863" cy="506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Minister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" name="QM_4_BD.45_1#57901ab44?colgroup=4,24&amp;pid=6fd9d9285&amp;color=0,0,0&amp;vtp=1&amp;bt=1&amp;bbb=1&amp;hb=1"/>
          <p:cNvGraphicFramePr>
            <a:graphicFrameLocks noGrp="1"/>
          </p:cNvGraphicFramePr>
          <p:nvPr/>
        </p:nvGraphicFramePr>
        <p:xfrm>
          <a:off x="576072" y="1635061"/>
          <a:ext cx="11009376" cy="4896422"/>
        </p:xfrm>
        <a:graphic>
          <a:graphicData uri="http://schemas.openxmlformats.org/drawingml/2006/table">
            <a:tbl>
              <a:tblPr/>
              <a:tblGrid>
                <a:gridCol w="1874520"/>
                <a:gridCol w="9134856"/>
              </a:tblGrid>
              <a:tr h="2717038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Spread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ctr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Impact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☆It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known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Asian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European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countries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through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exchanges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4.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☆Cultural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Fusion: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Indonesia,Chinese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techniques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blended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Hindu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epics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Japanese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folklore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create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Wayang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Kulit,a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local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art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form.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9384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Decline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ctr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revival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☆Many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play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troupes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disappeared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because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5.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☆Chinese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artists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government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making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effort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conserve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alive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welcomed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young.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M_4_AN.46_1#57901ab44.blank?pid=6fd9d9285&amp;color=0,0,0&amp;vpa=29&amp;vtp=1&amp;bbb=1"/>
          <p:cNvSpPr/>
          <p:nvPr/>
        </p:nvSpPr>
        <p:spPr>
          <a:xfrm>
            <a:off x="6245606" y="2161843"/>
            <a:ext cx="3081274" cy="4965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3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trade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culture</a:t>
            </a:r>
            <a:endParaRPr lang="en-US" altLang="zh-CN" sz="2800" dirty="0"/>
          </a:p>
        </p:txBody>
      </p:sp>
      <p:sp>
        <p:nvSpPr>
          <p:cNvPr id="4" name="QM_4_AN.47_1#57901ab44.blank?pid=6fd9d9285&amp;color=0,0,0&amp;vpa=30&amp;vtp=1&amp;bbb=1"/>
          <p:cNvSpPr/>
          <p:nvPr/>
        </p:nvSpPr>
        <p:spPr>
          <a:xfrm>
            <a:off x="2812310" y="4900359"/>
            <a:ext cx="2552700" cy="4965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3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modern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media</a:t>
            </a:r>
            <a:endParaRPr lang="en-US" altLang="zh-CN" sz="2800" dirty="0"/>
          </a:p>
        </p:txBody>
      </p:sp>
      <p:sp>
        <p:nvSpPr>
          <p:cNvPr id="2" name="QM_4_BD.45_1#57901ab44?colgroup=4,24&amp;pid=6fd9d9285&amp;color=0,0,0&amp;vtp=1&amp;bt=1&amp;bbb=1"/>
          <p:cNvSpPr txBox="1"/>
          <p:nvPr/>
        </p:nvSpPr>
        <p:spPr>
          <a:xfrm>
            <a:off x="10867303" y="1005844"/>
            <a:ext cx="718145" cy="506934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2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  <a:endParaRPr lang="zh-CN" altLang="en-US" sz="2800">
              <a:latin typeface="Times New Roman" panose="020206030504050203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48_1#e38272d33?pid=6fd9d9285&amp;color=0,0,0&amp;vtp=1&amp;bt=1&amp;bbb=1"/>
          <p:cNvSpPr/>
          <p:nvPr/>
        </p:nvSpPr>
        <p:spPr>
          <a:xfrm>
            <a:off x="576072" y="1078992"/>
            <a:ext cx="11036808" cy="66294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(四)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绵阳三模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100" b="0" i="0" kern="0" spc="-999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100" spc="-99900" dirty="0">
              <a:solidFill>
                <a:srgbClr val="FFFFFF"/>
              </a:solidFill>
              <a:latin typeface="宋体" panose="02010600030101010101" pitchFamily="2" charset="-122"/>
            </a:endParaRPr>
          </a:p>
          <a:p>
            <a:r>
              <a:rPr lang="en-US" altLang="zh-CN" sz="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endParaRPr lang="en-US" altLang="zh-CN" sz="2800" dirty="0"/>
          </a:p>
        </p:txBody>
      </p:sp>
      <p:pic>
        <p:nvPicPr>
          <p:cNvPr id="3" name="QM_4_BD.48_1#e38272d33?pid=6fd9d9285&amp;color=0,0,0&amp;tib=255,255,255&amp;iip=7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64940" y="1220724"/>
            <a:ext cx="1216152" cy="35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4_BD.48_2#e38272d33?pid=6fd9d9285&amp;color=0,0,0&amp;vtp=1&amp;bbb=1&amp;hb=1"/>
          <p:cNvSpPr/>
          <p:nvPr/>
        </p:nvSpPr>
        <p:spPr>
          <a:xfrm>
            <a:off x="576072" y="1738249"/>
            <a:ext cx="11036808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beginning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summer,called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Lixia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Chinese,starts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between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7th.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summer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traditional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culture.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Lixia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changes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nature.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During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weather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becomes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warmer,and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brings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weather.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example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,southern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places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Guangdong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heavy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rains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,while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northern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Heilongjiang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cool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1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48_2#e38272d33?pid=6fd9d9285&amp;color=0,0,0&amp;vtp=1&amp;bbb=1&amp;hb=1"/>
          <p:cNvSpPr/>
          <p:nvPr/>
        </p:nvSpPr>
        <p:spPr>
          <a:xfrm>
            <a:off x="576072" y="972001"/>
            <a:ext cx="11036808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summer,xia,means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big”,showing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plants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animals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strong.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insects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loud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sounds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fields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Earthworms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ground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soften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soil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farmers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crops.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northern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China,a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special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called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Wanggua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starts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climb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fruit.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Farmers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say,“Look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summer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harvest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Lixia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crops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winter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almost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picked.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48_2#e38272d33?pid=6fd9d9285&amp;color=0,0,0&amp;vtp=1&amp;bbb=1&amp;hb=1"/>
          <p:cNvSpPr/>
          <p:nvPr/>
        </p:nvSpPr>
        <p:spPr>
          <a:xfrm>
            <a:off x="576072" y="972000"/>
            <a:ext cx="11036808" cy="553046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celebrate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Lixia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customs.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Families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boil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eggs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leaves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children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protect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summer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sickness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tradition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weighing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wish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health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fresh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cherries,green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plums,and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grains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popular,as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taste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sweet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fresh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early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summer.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healthy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follow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simple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rules: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keep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calm,eat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meals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vegetables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longer.</a:t>
            </a:r>
            <a:endParaRPr lang="en-US" altLang="zh-CN" sz="2800" dirty="0"/>
          </a:p>
          <a:p>
            <a:pPr>
              <a:lnSpc>
                <a:spcPts val="4000"/>
              </a:lnSpc>
            </a:pPr>
            <a:r>
              <a:rPr lang="en-US" altLang="zh-CN" sz="2800" b="0" i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Lixia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season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cultural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treasure.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connects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ancient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farming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modern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times,teaching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harmony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和谐)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nature.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poems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family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traditions,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Lixia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reminds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everyone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enjoy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energy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beauty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summer.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#1.4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" name="QM_4_BD.48_3#e38272d33?colgroup=30&amp;pid=6fd9d9285&amp;color=0,0,0&amp;vtp=1&amp;bt=1&amp;bbb=1&amp;hb=1"/>
          <p:cNvGraphicFramePr>
            <a:graphicFrameLocks noGrp="1"/>
          </p:cNvGraphicFramePr>
          <p:nvPr/>
        </p:nvGraphicFramePr>
        <p:xfrm>
          <a:off x="576072" y="1005840"/>
          <a:ext cx="11018520" cy="3385440"/>
        </p:xfrm>
        <a:graphic>
          <a:graphicData uri="http://schemas.openxmlformats.org/drawingml/2006/table">
            <a:tbl>
              <a:tblPr/>
              <a:tblGrid>
                <a:gridCol w="3557016"/>
                <a:gridCol w="2404872"/>
                <a:gridCol w="5056632"/>
              </a:tblGrid>
              <a:tr h="562864">
                <a:tc gridSpan="3"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Lixia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</a:tr>
              <a:tr h="11339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time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Lixia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beginning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endParaRPr lang="en-US" altLang="zh-CN" sz="1200" u="none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start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between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5th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7th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</a:tr>
              <a:tr h="1688656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changes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happened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Lixia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weather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become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</a:t>
                      </a:r>
                      <a:endParaRPr lang="en-US" altLang="zh-CN" sz="1200" u="none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bring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differences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between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South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North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M_4_AN.49_1#e38272d33.blank?pid=6fd9d9285&amp;color=0,0,0&amp;vpa=31&amp;vtp=1&amp;bbb=1"/>
          <p:cNvSpPr/>
          <p:nvPr/>
        </p:nvSpPr>
        <p:spPr>
          <a:xfrm>
            <a:off x="7522169" y="1578737"/>
            <a:ext cx="1503363" cy="5106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summer</a:t>
            </a:r>
            <a:endParaRPr lang="en-US" altLang="zh-CN" sz="2800" dirty="0"/>
          </a:p>
        </p:txBody>
      </p:sp>
      <p:sp>
        <p:nvSpPr>
          <p:cNvPr id="4" name="QM_4_AN.50_1#e38272d33.blank?pid=6fd9d9285&amp;color=0,0,0&amp;vpa=32&amp;vtp=1&amp;bbb=1"/>
          <p:cNvSpPr/>
          <p:nvPr/>
        </p:nvSpPr>
        <p:spPr>
          <a:xfrm>
            <a:off x="8460192" y="2710625"/>
            <a:ext cx="1462088" cy="5106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warmer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" name="QM_4_BD.51_1#e38272d33?colgroup=9,6,13&amp;pid=6fd9d9285&amp;color=0,0,0&amp;vtp=1&amp;bt=1&amp;bbb=1&amp;hb=1"/>
          <p:cNvGraphicFramePr>
            <a:graphicFrameLocks noGrp="1"/>
          </p:cNvGraphicFramePr>
          <p:nvPr/>
        </p:nvGraphicFramePr>
        <p:xfrm>
          <a:off x="576072" y="1710690"/>
          <a:ext cx="11018520" cy="3402712"/>
        </p:xfrm>
        <a:graphic>
          <a:graphicData uri="http://schemas.openxmlformats.org/drawingml/2006/table">
            <a:tbl>
              <a:tblPr/>
              <a:tblGrid>
                <a:gridCol w="3557016"/>
                <a:gridCol w="2404872"/>
                <a:gridCol w="5056632"/>
              </a:tblGrid>
              <a:tr h="1701356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changes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happened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Lixia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animals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plants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◆become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stronger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start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grow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ready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picked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13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3.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</a:t>
                      </a:r>
                      <a:endParaRPr lang="en-US" altLang="zh-CN" sz="2800" i="0" u="none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Lixia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4.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tea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leaves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◆weigh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people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◆eat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fresh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foods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</a:tr>
            </a:tbl>
          </a:graphicData>
        </a:graphic>
      </p:graphicFrame>
      <p:sp>
        <p:nvSpPr>
          <p:cNvPr id="3" name="QM_4_AN.52_1#e38272d33.blank?pid=6fd9d9285&amp;color=0,0,0&amp;vpa=33&amp;vtp=1&amp;bbb=1&amp;hb=1"/>
          <p:cNvSpPr/>
          <p:nvPr/>
        </p:nvSpPr>
        <p:spPr>
          <a:xfrm>
            <a:off x="998231" y="3429000"/>
            <a:ext cx="3430016" cy="10504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celebrations/</a:t>
            </a:r>
            <a:endParaRPr lang="en-US" altLang="zh-CN" sz="2800" b="1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customs/traditions</a:t>
            </a:r>
            <a:endParaRPr lang="en-US" altLang="zh-CN" sz="2800" dirty="0"/>
          </a:p>
        </p:txBody>
      </p:sp>
      <p:sp>
        <p:nvSpPr>
          <p:cNvPr id="4" name="QM_4_AN.53_1#e38272d33.blank?pid=6fd9d9285&amp;color=0,0,0&amp;vpa=34&amp;vtp=1&amp;bbb=1"/>
          <p:cNvSpPr/>
          <p:nvPr/>
        </p:nvSpPr>
        <p:spPr>
          <a:xfrm>
            <a:off x="4850406" y="3413697"/>
            <a:ext cx="1662113" cy="506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boil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eggs</a:t>
            </a:r>
            <a:endParaRPr lang="en-US" altLang="zh-CN" sz="2800" dirty="0"/>
          </a:p>
        </p:txBody>
      </p:sp>
      <p:sp>
        <p:nvSpPr>
          <p:cNvPr id="2" name="QM_4_BD.51_1#e38272d33?colgroup=9,6,13&amp;pid=6fd9d9285&amp;color=0,0,0&amp;vtp=1&amp;bt=1&amp;bbb=1"/>
          <p:cNvSpPr txBox="1"/>
          <p:nvPr/>
        </p:nvSpPr>
        <p:spPr>
          <a:xfrm>
            <a:off x="10876447" y="100584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  <a:endParaRPr lang="zh-CN" altLang="en-US" sz="2800">
              <a:latin typeface="Times New Roman" panose="020206030504050203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" name="QM_4_BD.54_1#e38272d33?colgroup=9,20&amp;pid=6fd9d9285&amp;color=0,0,0&amp;vtp=1&amp;bt=1&amp;bbb=1&amp;hb=1"/>
          <p:cNvGraphicFramePr>
            <a:graphicFrameLocks noGrp="1"/>
          </p:cNvGraphicFramePr>
          <p:nvPr/>
        </p:nvGraphicFramePr>
        <p:xfrm>
          <a:off x="576072" y="1710690"/>
          <a:ext cx="11040756" cy="2815463"/>
        </p:xfrm>
        <a:graphic>
          <a:graphicData uri="http://schemas.openxmlformats.org/drawingml/2006/table">
            <a:tbl>
              <a:tblPr/>
              <a:tblGrid>
                <a:gridCol w="3529822"/>
                <a:gridCol w="7510934"/>
              </a:tblGrid>
              <a:tr h="2815463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influences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Lixia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cultural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treasure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◆a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5.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between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ancient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farming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life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modern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times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encouragement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people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enjoy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summer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M_4_AN.55_1#e38272d33.blank?pid=6fd9d9285&amp;color=0,0,0&amp;vpa=35&amp;vtp=1&amp;bbb=1"/>
          <p:cNvSpPr/>
          <p:nvPr/>
        </p:nvSpPr>
        <p:spPr>
          <a:xfrm>
            <a:off x="5132776" y="2279777"/>
            <a:ext cx="1898650" cy="5106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connection</a:t>
            </a:r>
            <a:endParaRPr lang="en-US" altLang="zh-CN" sz="2800" dirty="0"/>
          </a:p>
        </p:txBody>
      </p:sp>
      <p:sp>
        <p:nvSpPr>
          <p:cNvPr id="2" name="QM_4_BD.54_1#e38272d33?colgroup=9,20&amp;pid=6fd9d9285&amp;color=0,0,0&amp;vtp=1&amp;bt=1&amp;bbb=1"/>
          <p:cNvSpPr txBox="1"/>
          <p:nvPr/>
        </p:nvSpPr>
        <p:spPr>
          <a:xfrm>
            <a:off x="10898683" y="100584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  <a:endParaRPr lang="zh-CN" altLang="en-US" sz="2800">
              <a:latin typeface="Times New Roman" panose="020206030504050203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d00e93daa?pid=86e088ceb&amp;color=0,0,0&amp;vtp=1&amp;bt=1&amp;bbb=1&amp;hb=1"/>
          <p:cNvSpPr/>
          <p:nvPr/>
        </p:nvSpPr>
        <p:spPr>
          <a:xfrm>
            <a:off x="576072" y="1005840"/>
            <a:ext cx="11036808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完成图表要求考生阅读文章，然后根据短文内容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，完成图表中所缺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信息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，一般为5个空。近年短文长度为300~350词，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体裁以说明文为主。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所填答案主要是高频词汇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，以动词、名词、形容词为主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，有时也会涉及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副词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、数词、代词或介词；一般都有一定的字数限制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，要求考生正确把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握原文主旨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，寻找关键词并仔细推敲后，充分运用自己所学语言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，重新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整合信息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，运用规范、概括的文字写出适当的词汇。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56_1#f3a3fe4d1?pid=6fd9d9285&amp;color=0,0,0&amp;vtp=1&amp;bt=1&amp;bbb=1"/>
          <p:cNvSpPr/>
          <p:nvPr/>
        </p:nvSpPr>
        <p:spPr>
          <a:xfrm>
            <a:off x="576072" y="1078992"/>
            <a:ext cx="11036808" cy="66294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(五)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成都模拟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100" b="0" i="0" kern="0" spc="-999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100" spc="-99900" dirty="0">
              <a:solidFill>
                <a:srgbClr val="FFFFFF"/>
              </a:solidFill>
              <a:latin typeface="宋体" panose="02010600030101010101" pitchFamily="2" charset="-122"/>
            </a:endParaRPr>
          </a:p>
          <a:p>
            <a:r>
              <a:rPr lang="en-US" altLang="zh-CN" sz="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endParaRPr lang="en-US" altLang="zh-CN" sz="2800" dirty="0"/>
          </a:p>
        </p:txBody>
      </p:sp>
      <p:pic>
        <p:nvPicPr>
          <p:cNvPr id="3" name="QM_4_BD.56_1#f3a3fe4d1?pid=6fd9d9285&amp;color=0,0,0&amp;tib=255,255,255&amp;iip=8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64940" y="1220724"/>
            <a:ext cx="1216152" cy="35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4_BD.56_2#f3a3fe4d1?pid=6fd9d9285&amp;color=0,0,0&amp;vtp=1&amp;bbb=1&amp;hb=1"/>
          <p:cNvSpPr/>
          <p:nvPr/>
        </p:nvSpPr>
        <p:spPr>
          <a:xfrm>
            <a:off x="576072" y="1738249"/>
            <a:ext cx="11036808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quiet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Monday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morning,something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exciting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happened!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members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Shenzhou-18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mission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crew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(任务组),Ye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Guangfu,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Guangsu,came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back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earth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Tiangong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space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six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months.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During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there,they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spacewalks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fix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equipment.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science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experiments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(实验)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space.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Before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left,Ye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information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tasks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next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crew,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56_2#f3a3fe4d1?pid=6fd9d9285&amp;color=0,0,0&amp;vtp=1&amp;bbb=1&amp;hb=1"/>
          <p:cNvSpPr/>
          <p:nvPr/>
        </p:nvSpPr>
        <p:spPr>
          <a:xfrm>
            <a:off x="576072" y="972001"/>
            <a:ext cx="11036808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Shenzhou-19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team.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seventh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group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Tiangong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space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station.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Shenzhou-18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spacecraft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left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space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4:12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p.m.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followed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special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routine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back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earth.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trip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back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nine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hours,and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landed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safely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1:24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a.m.at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Dongfeng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Landing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Site.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capsule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(航天舱)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touched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down,a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medical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Jiuquan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quickly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arrived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check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problems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56_2#f3a3fe4d1?pid=6fd9d9285&amp;color=0,0,0&amp;vtp=1&amp;bbb=1&amp;hb=1"/>
          <p:cNvSpPr/>
          <p:nvPr/>
        </p:nvSpPr>
        <p:spPr>
          <a:xfrm>
            <a:off x="576072" y="972000"/>
            <a:ext cx="11036808" cy="37937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bodies.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Then,Ye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back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Beijing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rest.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Ye,this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second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trip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space.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already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374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space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missions,which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record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record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279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person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named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Hongbo.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#1.4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" name="QM_4_BD.56_3#f3a3fe4d1?colgroup=30&amp;pid=6fd9d9285&amp;color=0,0,0&amp;vtp=1&amp;bt=1&amp;bbb=1&amp;hb=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575945" y="1005840"/>
          <a:ext cx="11018520" cy="5556885"/>
        </p:xfrm>
        <a:graphic>
          <a:graphicData uri="http://schemas.openxmlformats.org/drawingml/2006/table">
            <a:tbl>
              <a:tblPr/>
              <a:tblGrid>
                <a:gridCol w="11018520"/>
              </a:tblGrid>
              <a:tr h="5556885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Three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1.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Come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Home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After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Long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Space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Adventure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(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冒险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)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8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information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about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trip: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*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Before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leaving,their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tasks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given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next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crew,the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 u="none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2.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group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living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working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Tiangong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space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station.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*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Shenzhou-18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spacecraft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left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space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station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3.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landed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safely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Dongfeng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Landing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Site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Monday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morning.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" name="QM_4_BD.56_4#f3a3fe4d1.table_image?tii=2&amp;pid=6fd9d9285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00337" y="2539492"/>
            <a:ext cx="1143000" cy="1060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4_AN.57_1#f3a3fe4d1.blank?pid=6fd9d9285&amp;color=0,0,0&amp;vpa=36&amp;vtp=1&amp;bbb=1"/>
          <p:cNvSpPr/>
          <p:nvPr/>
        </p:nvSpPr>
        <p:spPr>
          <a:xfrm>
            <a:off x="2146323" y="1283716"/>
            <a:ext cx="1933512" cy="5106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Astronauts</a:t>
            </a:r>
            <a:endParaRPr lang="en-US" altLang="zh-CN" sz="2800" dirty="0"/>
          </a:p>
        </p:txBody>
      </p:sp>
      <p:sp>
        <p:nvSpPr>
          <p:cNvPr id="5" name="QM_4_AN.58_1#f3a3fe4d1.blank?pid=6fd9d9285&amp;color=0,0,0&amp;vpa=37&amp;vtp=1&amp;bbb=1"/>
          <p:cNvSpPr/>
          <p:nvPr/>
        </p:nvSpPr>
        <p:spPr>
          <a:xfrm>
            <a:off x="938235" y="4044928"/>
            <a:ext cx="1208088" cy="5106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eighth</a:t>
            </a:r>
            <a:endParaRPr lang="en-US" altLang="zh-CN" sz="2800" dirty="0"/>
          </a:p>
        </p:txBody>
      </p:sp>
      <p:sp>
        <p:nvSpPr>
          <p:cNvPr id="6" name="QM_4_AN.59_1#f3a3fe4d1.blank?pid=6fd9d9285&amp;color=0,0,0&amp;vpa=38&amp;vtp=1&amp;bbb=1&amp;hb=1"/>
          <p:cNvSpPr/>
          <p:nvPr/>
        </p:nvSpPr>
        <p:spPr>
          <a:xfrm>
            <a:off x="702818" y="4555617"/>
            <a:ext cx="10891520" cy="10504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Sunday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afternoon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6" grpId="0" animBg="1" build="p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" name="QM_4_BD.60_1#f3a3fe4d1?colgroup=30&amp;pid=6fd9d9285&amp;color=0,0,0&amp;mp=1&amp;vtp=1&amp;bt=1&amp;bbb=1&amp;hb=1"/>
          <p:cNvGraphicFramePr>
            <a:graphicFrameLocks noGrp="1"/>
          </p:cNvGraphicFramePr>
          <p:nvPr/>
        </p:nvGraphicFramePr>
        <p:xfrm>
          <a:off x="576072" y="1710690"/>
          <a:ext cx="11018520" cy="3945700"/>
        </p:xfrm>
        <a:graphic>
          <a:graphicData uri="http://schemas.openxmlformats.org/drawingml/2006/table">
            <a:tbl>
              <a:tblPr/>
              <a:tblGrid>
                <a:gridCol w="11018520"/>
              </a:tblGrid>
              <a:tr h="394570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Their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routine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after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trip: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*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First,they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experienced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4.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examination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medical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team.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*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Then,they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flew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back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Beijing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rest.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results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about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trip: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*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After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finishing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trip,Ye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Guangfu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successfully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5.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</a:t>
                      </a:r>
                      <a:endParaRPr lang="en-US" altLang="zh-CN" sz="2800" i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time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Chinese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people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staying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space.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M_4_AN.61_1#f3a3fe4d1.blank?pid=6fd9d9285&amp;color=0,0,0&amp;mp=1&amp;vpa=39&amp;vtp=1&amp;bbb=1"/>
          <p:cNvSpPr/>
          <p:nvPr/>
        </p:nvSpPr>
        <p:spPr>
          <a:xfrm>
            <a:off x="5051003" y="2275713"/>
            <a:ext cx="2551113" cy="5106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physical/health</a:t>
            </a:r>
            <a:endParaRPr lang="en-US" altLang="zh-CN" sz="2800" dirty="0"/>
          </a:p>
        </p:txBody>
      </p:sp>
      <p:sp>
        <p:nvSpPr>
          <p:cNvPr id="4" name="QM_4_AN.62_1#f3a3fe4d1.blank?pid=6fd9d9285&amp;color=0,0,0&amp;mp=1&amp;vpa=40&amp;vtp=1&amp;bbb=1&amp;hb=1"/>
          <p:cNvSpPr/>
          <p:nvPr/>
        </p:nvSpPr>
        <p:spPr>
          <a:xfrm>
            <a:off x="648072" y="4523613"/>
            <a:ext cx="10891520" cy="10504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4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broke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2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record</a:t>
            </a:r>
            <a:endParaRPr lang="en-US" altLang="zh-CN" sz="2800" dirty="0"/>
          </a:p>
        </p:txBody>
      </p:sp>
      <p:sp>
        <p:nvSpPr>
          <p:cNvPr id="2" name="QM_4_BD.60_1#f3a3fe4d1?colgroup=30&amp;pid=6fd9d9285&amp;color=0,0,0&amp;mp=1&amp;vtp=1&amp;bt=1&amp;bbb=1"/>
          <p:cNvSpPr txBox="1"/>
          <p:nvPr/>
        </p:nvSpPr>
        <p:spPr>
          <a:xfrm>
            <a:off x="10876447" y="100584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  <a:endParaRPr lang="zh-CN" altLang="en-US" sz="2800">
              <a:latin typeface="Times New Roman" panose="020206030504050203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>
            <a:spLocks noGrp="1" noRot="1" noMove="1" noResize="1" noEditPoints="1" noAdjustHandles="1" noChangeArrowheads="1" noChangeShapeType="1"/>
          </p:cNvSpPr>
          <p:nvPr/>
        </p:nvSpPr>
        <p:spPr>
          <a:xfrm flipH="1">
            <a:off x="11610" y="-17584"/>
            <a:ext cx="9913543" cy="6875584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2656522 w 4882291"/>
              <a:gd name="connsiteY0-84" fmla="*/ 3536577 h 6875584"/>
              <a:gd name="connsiteX1-85" fmla="*/ 2143573 w 4882291"/>
              <a:gd name="connsiteY1-86" fmla="*/ 0 h 6875584"/>
              <a:gd name="connsiteX2-87" fmla="*/ 4882291 w 4882291"/>
              <a:gd name="connsiteY2-88" fmla="*/ 0 h 6875584"/>
              <a:gd name="connsiteX3-89" fmla="*/ 4882291 w 4882291"/>
              <a:gd name="connsiteY3-90" fmla="*/ 6858000 h 6875584"/>
              <a:gd name="connsiteX4-91" fmla="*/ 121018 w 4882291"/>
              <a:gd name="connsiteY4-92" fmla="*/ 6875584 h 6875584"/>
              <a:gd name="connsiteX5-93" fmla="*/ 2656522 w 4882291"/>
              <a:gd name="connsiteY5-94" fmla="*/ 3536577 h 6875584"/>
              <a:gd name="connsiteX0-95" fmla="*/ 1443699 w 4952408"/>
              <a:gd name="connsiteY0-96" fmla="*/ 3439862 h 6875584"/>
              <a:gd name="connsiteX1-97" fmla="*/ 2213690 w 4952408"/>
              <a:gd name="connsiteY1-98" fmla="*/ 0 h 6875584"/>
              <a:gd name="connsiteX2-99" fmla="*/ 4952408 w 4952408"/>
              <a:gd name="connsiteY2-100" fmla="*/ 0 h 6875584"/>
              <a:gd name="connsiteX3-101" fmla="*/ 4952408 w 4952408"/>
              <a:gd name="connsiteY3-102" fmla="*/ 6858000 h 6875584"/>
              <a:gd name="connsiteX4-103" fmla="*/ 191135 w 4952408"/>
              <a:gd name="connsiteY4-104" fmla="*/ 6875584 h 6875584"/>
              <a:gd name="connsiteX5-105" fmla="*/ 1443699 w 4952408"/>
              <a:gd name="connsiteY5-106" fmla="*/ 3439862 h 6875584"/>
              <a:gd name="connsiteX0-107" fmla="*/ 1355694 w 4961063"/>
              <a:gd name="connsiteY0-108" fmla="*/ 3413485 h 6875584"/>
              <a:gd name="connsiteX1-109" fmla="*/ 2222345 w 4961063"/>
              <a:gd name="connsiteY1-110" fmla="*/ 0 h 6875584"/>
              <a:gd name="connsiteX2-111" fmla="*/ 4961063 w 4961063"/>
              <a:gd name="connsiteY2-112" fmla="*/ 0 h 6875584"/>
              <a:gd name="connsiteX3-113" fmla="*/ 4961063 w 4961063"/>
              <a:gd name="connsiteY3-114" fmla="*/ 6858000 h 6875584"/>
              <a:gd name="connsiteX4-115" fmla="*/ 199790 w 4961063"/>
              <a:gd name="connsiteY4-116" fmla="*/ 6875584 h 6875584"/>
              <a:gd name="connsiteX5-117" fmla="*/ 1355694 w 4961063"/>
              <a:gd name="connsiteY5-118" fmla="*/ 3413485 h 6875584"/>
              <a:gd name="connsiteX0-119" fmla="*/ 1348559 w 4953928"/>
              <a:gd name="connsiteY0-120" fmla="*/ 3413485 h 6875584"/>
              <a:gd name="connsiteX1-121" fmla="*/ 1705548 w 4953928"/>
              <a:gd name="connsiteY1-122" fmla="*/ 0 h 6875584"/>
              <a:gd name="connsiteX2-123" fmla="*/ 4953928 w 4953928"/>
              <a:gd name="connsiteY2-124" fmla="*/ 0 h 6875584"/>
              <a:gd name="connsiteX3-125" fmla="*/ 4953928 w 4953928"/>
              <a:gd name="connsiteY3-126" fmla="*/ 6858000 h 6875584"/>
              <a:gd name="connsiteX4-127" fmla="*/ 192655 w 4953928"/>
              <a:gd name="connsiteY4-128" fmla="*/ 6875584 h 6875584"/>
              <a:gd name="connsiteX5-129" fmla="*/ 1348559 w 4953928"/>
              <a:gd name="connsiteY5-130" fmla="*/ 3413485 h 68755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953928" h="6875584">
                <a:moveTo>
                  <a:pt x="1348559" y="3413485"/>
                </a:moveTo>
                <a:cubicBezTo>
                  <a:pt x="1600708" y="2267554"/>
                  <a:pt x="675680" y="1548654"/>
                  <a:pt x="1705548" y="0"/>
                </a:cubicBezTo>
                <a:lnTo>
                  <a:pt x="4953928" y="0"/>
                </a:lnTo>
                <a:lnTo>
                  <a:pt x="4953928" y="6858000"/>
                </a:lnTo>
                <a:lnTo>
                  <a:pt x="192655" y="6875584"/>
                </a:lnTo>
                <a:cubicBezTo>
                  <a:pt x="-554825" y="4739744"/>
                  <a:pt x="1096410" y="4559416"/>
                  <a:pt x="1348559" y="3413485"/>
                </a:cubicBezTo>
                <a:close/>
              </a:path>
            </a:pathLst>
          </a:custGeom>
          <a:solidFill>
            <a:schemeClr val="bg1">
              <a:alpha val="37000"/>
            </a:schemeClr>
          </a:solidFill>
          <a:ln w="38100">
            <a:solidFill>
              <a:srgbClr val="FED400"/>
            </a:solidFill>
          </a:ln>
          <a:effectLst>
            <a:outerShdw blurRad="304800" dist="101600" dir="21540000" sx="99000" sy="99000" algn="ctr" rotWithShape="0">
              <a:schemeClr val="accent2">
                <a:lumMod val="50000"/>
                <a:alpha val="6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 flipH="1">
            <a:off x="11610" y="-33927"/>
            <a:ext cx="9664364" cy="685800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526812 w 4855382"/>
              <a:gd name="connsiteY0-84" fmla="*/ 3439862 h 6858000"/>
              <a:gd name="connsiteX1-85" fmla="*/ 2116664 w 4855382"/>
              <a:gd name="connsiteY1-86" fmla="*/ 0 h 6858000"/>
              <a:gd name="connsiteX2-87" fmla="*/ 4855382 w 4855382"/>
              <a:gd name="connsiteY2-88" fmla="*/ 0 h 6858000"/>
              <a:gd name="connsiteX3-89" fmla="*/ 4855382 w 4855382"/>
              <a:gd name="connsiteY3-90" fmla="*/ 6858000 h 6858000"/>
              <a:gd name="connsiteX4-91" fmla="*/ 168801 w 4855382"/>
              <a:gd name="connsiteY4-92" fmla="*/ 6858000 h 6858000"/>
              <a:gd name="connsiteX5-93" fmla="*/ 1526812 w 4855382"/>
              <a:gd name="connsiteY5-94" fmla="*/ 3439862 h 6858000"/>
              <a:gd name="connsiteX0-95" fmla="*/ 1535691 w 4864261"/>
              <a:gd name="connsiteY0-96" fmla="*/ 3439862 h 6858000"/>
              <a:gd name="connsiteX1-97" fmla="*/ 1796021 w 4864261"/>
              <a:gd name="connsiteY1-98" fmla="*/ 26377 h 6858000"/>
              <a:gd name="connsiteX2-99" fmla="*/ 4864261 w 4864261"/>
              <a:gd name="connsiteY2-100" fmla="*/ 0 h 6858000"/>
              <a:gd name="connsiteX3-101" fmla="*/ 4864261 w 4864261"/>
              <a:gd name="connsiteY3-102" fmla="*/ 6858000 h 6858000"/>
              <a:gd name="connsiteX4-103" fmla="*/ 177680 w 4864261"/>
              <a:gd name="connsiteY4-104" fmla="*/ 6858000 h 6858000"/>
              <a:gd name="connsiteX5-105" fmla="*/ 1535691 w 4864261"/>
              <a:gd name="connsiteY5-106" fmla="*/ 3439862 h 6858000"/>
              <a:gd name="connsiteX0-107" fmla="*/ 1462691 w 4870346"/>
              <a:gd name="connsiteY0-108" fmla="*/ 3413485 h 6858000"/>
              <a:gd name="connsiteX1-109" fmla="*/ 1802106 w 4870346"/>
              <a:gd name="connsiteY1-110" fmla="*/ 26377 h 6858000"/>
              <a:gd name="connsiteX2-111" fmla="*/ 4870346 w 4870346"/>
              <a:gd name="connsiteY2-112" fmla="*/ 0 h 6858000"/>
              <a:gd name="connsiteX3-113" fmla="*/ 4870346 w 4870346"/>
              <a:gd name="connsiteY3-114" fmla="*/ 6858000 h 6858000"/>
              <a:gd name="connsiteX4-115" fmla="*/ 183765 w 4870346"/>
              <a:gd name="connsiteY4-116" fmla="*/ 6858000 h 6858000"/>
              <a:gd name="connsiteX5-117" fmla="*/ 1462691 w 4870346"/>
              <a:gd name="connsiteY5-118" fmla="*/ 3413485 h 6858000"/>
              <a:gd name="connsiteX0-119" fmla="*/ 1421755 w 4829410"/>
              <a:gd name="connsiteY0-120" fmla="*/ 3413485 h 6858000"/>
              <a:gd name="connsiteX1-121" fmla="*/ 1761170 w 4829410"/>
              <a:gd name="connsiteY1-122" fmla="*/ 26377 h 6858000"/>
              <a:gd name="connsiteX2-123" fmla="*/ 4829410 w 4829410"/>
              <a:gd name="connsiteY2-124" fmla="*/ 0 h 6858000"/>
              <a:gd name="connsiteX3-125" fmla="*/ 4829410 w 4829410"/>
              <a:gd name="connsiteY3-126" fmla="*/ 6858000 h 6858000"/>
              <a:gd name="connsiteX4-127" fmla="*/ 186765 w 4829410"/>
              <a:gd name="connsiteY4-128" fmla="*/ 6858000 h 6858000"/>
              <a:gd name="connsiteX5-129" fmla="*/ 1421755 w 4829410"/>
              <a:gd name="connsiteY5-130" fmla="*/ 3413485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829410" h="6858000">
                <a:moveTo>
                  <a:pt x="1421755" y="3413485"/>
                </a:moveTo>
                <a:cubicBezTo>
                  <a:pt x="1684156" y="2274881"/>
                  <a:pt x="731302" y="1575031"/>
                  <a:pt x="1761170" y="26377"/>
                </a:cubicBezTo>
                <a:lnTo>
                  <a:pt x="4829410" y="0"/>
                </a:lnTo>
                <a:lnTo>
                  <a:pt x="4829410" y="6858000"/>
                </a:lnTo>
                <a:lnTo>
                  <a:pt x="186765" y="6858000"/>
                </a:lnTo>
                <a:cubicBezTo>
                  <a:pt x="-560715" y="4722160"/>
                  <a:pt x="1159354" y="4552089"/>
                  <a:pt x="1421755" y="3413485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1"/>
          <p:cNvSpPr/>
          <p:nvPr/>
        </p:nvSpPr>
        <p:spPr>
          <a:xfrm flipV="1">
            <a:off x="10155032" y="-30057"/>
            <a:ext cx="2075023" cy="690053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907985 w 4133754"/>
              <a:gd name="connsiteY0-84" fmla="*/ 3536577 h 6868633"/>
              <a:gd name="connsiteX1-85" fmla="*/ 1395036 w 4133754"/>
              <a:gd name="connsiteY1-86" fmla="*/ 0 h 6868633"/>
              <a:gd name="connsiteX2-87" fmla="*/ 4133754 w 4133754"/>
              <a:gd name="connsiteY2-88" fmla="*/ 0 h 6868633"/>
              <a:gd name="connsiteX3-89" fmla="*/ 4133754 w 4133754"/>
              <a:gd name="connsiteY3-90" fmla="*/ 6858000 h 6868633"/>
              <a:gd name="connsiteX4-91" fmla="*/ 148922 w 4133754"/>
              <a:gd name="connsiteY4-92" fmla="*/ 6868633 h 6868633"/>
              <a:gd name="connsiteX5-93" fmla="*/ 1907985 w 4133754"/>
              <a:gd name="connsiteY5-94" fmla="*/ 3536577 h 6868633"/>
              <a:gd name="connsiteX0-95" fmla="*/ 2085949 w 4311718"/>
              <a:gd name="connsiteY0-96" fmla="*/ 3557842 h 6889898"/>
              <a:gd name="connsiteX1-97" fmla="*/ 222665 w 4311718"/>
              <a:gd name="connsiteY1-98" fmla="*/ 0 h 6889898"/>
              <a:gd name="connsiteX2-99" fmla="*/ 4311718 w 4311718"/>
              <a:gd name="connsiteY2-100" fmla="*/ 21265 h 6889898"/>
              <a:gd name="connsiteX3-101" fmla="*/ 4311718 w 4311718"/>
              <a:gd name="connsiteY3-102" fmla="*/ 6879265 h 6889898"/>
              <a:gd name="connsiteX4-103" fmla="*/ 326886 w 4311718"/>
              <a:gd name="connsiteY4-104" fmla="*/ 6889898 h 6889898"/>
              <a:gd name="connsiteX5-105" fmla="*/ 2085949 w 4311718"/>
              <a:gd name="connsiteY5-106" fmla="*/ 3557842 h 6889898"/>
              <a:gd name="connsiteX0-107" fmla="*/ 1602803 w 4349567"/>
              <a:gd name="connsiteY0-108" fmla="*/ 3536577 h 6889898"/>
              <a:gd name="connsiteX1-109" fmla="*/ 260514 w 4349567"/>
              <a:gd name="connsiteY1-110" fmla="*/ 0 h 6889898"/>
              <a:gd name="connsiteX2-111" fmla="*/ 4349567 w 4349567"/>
              <a:gd name="connsiteY2-112" fmla="*/ 21265 h 6889898"/>
              <a:gd name="connsiteX3-113" fmla="*/ 4349567 w 4349567"/>
              <a:gd name="connsiteY3-114" fmla="*/ 6879265 h 6889898"/>
              <a:gd name="connsiteX4-115" fmla="*/ 364735 w 4349567"/>
              <a:gd name="connsiteY4-116" fmla="*/ 6889898 h 6889898"/>
              <a:gd name="connsiteX5-117" fmla="*/ 1602803 w 4349567"/>
              <a:gd name="connsiteY5-118" fmla="*/ 3536577 h 6889898"/>
              <a:gd name="connsiteX0-119" fmla="*/ 1610584 w 4357348"/>
              <a:gd name="connsiteY0-120" fmla="*/ 3536577 h 6889898"/>
              <a:gd name="connsiteX1-121" fmla="*/ 268295 w 4357348"/>
              <a:gd name="connsiteY1-122" fmla="*/ 0 h 6889898"/>
              <a:gd name="connsiteX2-123" fmla="*/ 4357348 w 4357348"/>
              <a:gd name="connsiteY2-124" fmla="*/ 21265 h 6889898"/>
              <a:gd name="connsiteX3-125" fmla="*/ 4357348 w 4357348"/>
              <a:gd name="connsiteY3-126" fmla="*/ 6879265 h 6889898"/>
              <a:gd name="connsiteX4-127" fmla="*/ 372516 w 4357348"/>
              <a:gd name="connsiteY4-128" fmla="*/ 6889898 h 6889898"/>
              <a:gd name="connsiteX5-129" fmla="*/ 1610584 w 4357348"/>
              <a:gd name="connsiteY5-130" fmla="*/ 3536577 h 6889898"/>
              <a:gd name="connsiteX0-131" fmla="*/ 1399413 w 4146177"/>
              <a:gd name="connsiteY0-132" fmla="*/ 3536577 h 6889898"/>
              <a:gd name="connsiteX1-133" fmla="*/ 57124 w 4146177"/>
              <a:gd name="connsiteY1-134" fmla="*/ 0 h 6889898"/>
              <a:gd name="connsiteX2-135" fmla="*/ 4146177 w 4146177"/>
              <a:gd name="connsiteY2-136" fmla="*/ 21265 h 6889898"/>
              <a:gd name="connsiteX3-137" fmla="*/ 4146177 w 4146177"/>
              <a:gd name="connsiteY3-138" fmla="*/ 6879265 h 6889898"/>
              <a:gd name="connsiteX4-139" fmla="*/ 161345 w 4146177"/>
              <a:gd name="connsiteY4-140" fmla="*/ 6889898 h 6889898"/>
              <a:gd name="connsiteX5-141" fmla="*/ 1399413 w 4146177"/>
              <a:gd name="connsiteY5-142" fmla="*/ 3536577 h 6889898"/>
              <a:gd name="connsiteX0-143" fmla="*/ 1927080 w 4673844"/>
              <a:gd name="connsiteY0-144" fmla="*/ 3557842 h 6911163"/>
              <a:gd name="connsiteX1-145" fmla="*/ 0 w 4673844"/>
              <a:gd name="connsiteY1-146" fmla="*/ 0 h 6911163"/>
              <a:gd name="connsiteX2-147" fmla="*/ 4673844 w 4673844"/>
              <a:gd name="connsiteY2-148" fmla="*/ 42530 h 6911163"/>
              <a:gd name="connsiteX3-149" fmla="*/ 4673844 w 4673844"/>
              <a:gd name="connsiteY3-150" fmla="*/ 6900530 h 6911163"/>
              <a:gd name="connsiteX4-151" fmla="*/ 689012 w 4673844"/>
              <a:gd name="connsiteY4-152" fmla="*/ 6911163 h 6911163"/>
              <a:gd name="connsiteX5-153" fmla="*/ 1927080 w 4673844"/>
              <a:gd name="connsiteY5-154" fmla="*/ 3557842 h 6911163"/>
              <a:gd name="connsiteX0-155" fmla="*/ 1927080 w 4673844"/>
              <a:gd name="connsiteY0-156" fmla="*/ 3557842 h 6911163"/>
              <a:gd name="connsiteX1-157" fmla="*/ 0 w 4673844"/>
              <a:gd name="connsiteY1-158" fmla="*/ 0 h 6911163"/>
              <a:gd name="connsiteX2-159" fmla="*/ 4673844 w 4673844"/>
              <a:gd name="connsiteY2-160" fmla="*/ 42530 h 6911163"/>
              <a:gd name="connsiteX3-161" fmla="*/ 4673844 w 4673844"/>
              <a:gd name="connsiteY3-162" fmla="*/ 6900530 h 6911163"/>
              <a:gd name="connsiteX4-163" fmla="*/ 689012 w 4673844"/>
              <a:gd name="connsiteY4-164" fmla="*/ 6911163 h 6911163"/>
              <a:gd name="connsiteX5-165" fmla="*/ 1927080 w 4673844"/>
              <a:gd name="connsiteY5-166" fmla="*/ 3557842 h 6911163"/>
              <a:gd name="connsiteX0-167" fmla="*/ 1980243 w 4673844"/>
              <a:gd name="connsiteY0-168" fmla="*/ 3260130 h 6911163"/>
              <a:gd name="connsiteX1-169" fmla="*/ 0 w 4673844"/>
              <a:gd name="connsiteY1-170" fmla="*/ 0 h 6911163"/>
              <a:gd name="connsiteX2-171" fmla="*/ 4673844 w 4673844"/>
              <a:gd name="connsiteY2-172" fmla="*/ 42530 h 6911163"/>
              <a:gd name="connsiteX3-173" fmla="*/ 4673844 w 4673844"/>
              <a:gd name="connsiteY3-174" fmla="*/ 6900530 h 6911163"/>
              <a:gd name="connsiteX4-175" fmla="*/ 689012 w 4673844"/>
              <a:gd name="connsiteY4-176" fmla="*/ 6911163 h 6911163"/>
              <a:gd name="connsiteX5-177" fmla="*/ 1980243 w 4673844"/>
              <a:gd name="connsiteY5-178" fmla="*/ 3260130 h 6911163"/>
              <a:gd name="connsiteX0-179" fmla="*/ 1980243 w 4673844"/>
              <a:gd name="connsiteY0-180" fmla="*/ 3260130 h 6900530"/>
              <a:gd name="connsiteX1-181" fmla="*/ 0 w 4673844"/>
              <a:gd name="connsiteY1-182" fmla="*/ 0 h 6900530"/>
              <a:gd name="connsiteX2-183" fmla="*/ 4673844 w 4673844"/>
              <a:gd name="connsiteY2-184" fmla="*/ 42530 h 6900530"/>
              <a:gd name="connsiteX3-185" fmla="*/ 4673844 w 4673844"/>
              <a:gd name="connsiteY3-186" fmla="*/ 6900530 h 6900530"/>
              <a:gd name="connsiteX4-187" fmla="*/ 136118 w 4673844"/>
              <a:gd name="connsiteY4-188" fmla="*/ 6889897 h 6900530"/>
              <a:gd name="connsiteX5-189" fmla="*/ 1980243 w 4673844"/>
              <a:gd name="connsiteY5-190" fmla="*/ 3260130 h 6900530"/>
              <a:gd name="connsiteX0-191" fmla="*/ 1980243 w 4673844"/>
              <a:gd name="connsiteY0-192" fmla="*/ 3260130 h 6900530"/>
              <a:gd name="connsiteX1-193" fmla="*/ 0 w 4673844"/>
              <a:gd name="connsiteY1-194" fmla="*/ 0 h 6900530"/>
              <a:gd name="connsiteX2-195" fmla="*/ 4673844 w 4673844"/>
              <a:gd name="connsiteY2-196" fmla="*/ 42530 h 6900530"/>
              <a:gd name="connsiteX3-197" fmla="*/ 4673844 w 4673844"/>
              <a:gd name="connsiteY3-198" fmla="*/ 6900530 h 6900530"/>
              <a:gd name="connsiteX4-199" fmla="*/ 136118 w 4673844"/>
              <a:gd name="connsiteY4-200" fmla="*/ 6889897 h 6900530"/>
              <a:gd name="connsiteX5-201" fmla="*/ 1980243 w 4673844"/>
              <a:gd name="connsiteY5-202" fmla="*/ 3260130 h 6900530"/>
              <a:gd name="connsiteX0-203" fmla="*/ 1980243 w 4673844"/>
              <a:gd name="connsiteY0-204" fmla="*/ 3260130 h 6900530"/>
              <a:gd name="connsiteX1-205" fmla="*/ 0 w 4673844"/>
              <a:gd name="connsiteY1-206" fmla="*/ 0 h 6900530"/>
              <a:gd name="connsiteX2-207" fmla="*/ 4673844 w 4673844"/>
              <a:gd name="connsiteY2-208" fmla="*/ 42530 h 6900530"/>
              <a:gd name="connsiteX3-209" fmla="*/ 4673844 w 4673844"/>
              <a:gd name="connsiteY3-210" fmla="*/ 6900530 h 6900530"/>
              <a:gd name="connsiteX4-211" fmla="*/ 136118 w 4673844"/>
              <a:gd name="connsiteY4-212" fmla="*/ 6889897 h 6900530"/>
              <a:gd name="connsiteX5-213" fmla="*/ 1980243 w 4673844"/>
              <a:gd name="connsiteY5-214" fmla="*/ 3260130 h 6900530"/>
              <a:gd name="connsiteX0-215" fmla="*/ 1980243 w 4673844"/>
              <a:gd name="connsiteY0-216" fmla="*/ 3260130 h 6889897"/>
              <a:gd name="connsiteX1-217" fmla="*/ 0 w 4673844"/>
              <a:gd name="connsiteY1-218" fmla="*/ 0 h 6889897"/>
              <a:gd name="connsiteX2-219" fmla="*/ 4673844 w 4673844"/>
              <a:gd name="connsiteY2-220" fmla="*/ 42530 h 6889897"/>
              <a:gd name="connsiteX3-221" fmla="*/ 2107108 w 4673844"/>
              <a:gd name="connsiteY3-222" fmla="*/ 6852404 h 6889897"/>
              <a:gd name="connsiteX4-223" fmla="*/ 136118 w 4673844"/>
              <a:gd name="connsiteY4-224" fmla="*/ 6889897 h 6889897"/>
              <a:gd name="connsiteX5-225" fmla="*/ 1980243 w 4673844"/>
              <a:gd name="connsiteY5-226" fmla="*/ 3260130 h 6889897"/>
              <a:gd name="connsiteX0-227" fmla="*/ 1980243 w 4673844"/>
              <a:gd name="connsiteY0-228" fmla="*/ 3260130 h 6889897"/>
              <a:gd name="connsiteX1-229" fmla="*/ 0 w 4673844"/>
              <a:gd name="connsiteY1-230" fmla="*/ 0 h 6889897"/>
              <a:gd name="connsiteX2-231" fmla="*/ 4673844 w 4673844"/>
              <a:gd name="connsiteY2-232" fmla="*/ 42530 h 6889897"/>
              <a:gd name="connsiteX3-233" fmla="*/ 1722098 w 4673844"/>
              <a:gd name="connsiteY3-234" fmla="*/ 6852404 h 6889897"/>
              <a:gd name="connsiteX4-235" fmla="*/ 136118 w 4673844"/>
              <a:gd name="connsiteY4-236" fmla="*/ 6889897 h 6889897"/>
              <a:gd name="connsiteX5-237" fmla="*/ 1980243 w 4673844"/>
              <a:gd name="connsiteY5-238" fmla="*/ 3260130 h 6889897"/>
              <a:gd name="connsiteX0-239" fmla="*/ 1980243 w 4673844"/>
              <a:gd name="connsiteY0-240" fmla="*/ 3260130 h 6900530"/>
              <a:gd name="connsiteX1-241" fmla="*/ 0 w 4673844"/>
              <a:gd name="connsiteY1-242" fmla="*/ 0 h 6900530"/>
              <a:gd name="connsiteX2-243" fmla="*/ 4673844 w 4673844"/>
              <a:gd name="connsiteY2-244" fmla="*/ 42530 h 6900530"/>
              <a:gd name="connsiteX3-245" fmla="*/ 2010856 w 4673844"/>
              <a:gd name="connsiteY3-246" fmla="*/ 6900530 h 6900530"/>
              <a:gd name="connsiteX4-247" fmla="*/ 136118 w 4673844"/>
              <a:gd name="connsiteY4-248" fmla="*/ 6889897 h 6900530"/>
              <a:gd name="connsiteX5-249" fmla="*/ 1980243 w 4673844"/>
              <a:gd name="connsiteY5-250" fmla="*/ 3260130 h 6900530"/>
              <a:gd name="connsiteX0-251" fmla="*/ 1980243 w 2042938"/>
              <a:gd name="connsiteY0-252" fmla="*/ 3260130 h 6900530"/>
              <a:gd name="connsiteX1-253" fmla="*/ 0 w 2042938"/>
              <a:gd name="connsiteY1-254" fmla="*/ 0 h 6900530"/>
              <a:gd name="connsiteX2-255" fmla="*/ 2042938 w 2042938"/>
              <a:gd name="connsiteY2-256" fmla="*/ 42530 h 6900530"/>
              <a:gd name="connsiteX3-257" fmla="*/ 2010856 w 2042938"/>
              <a:gd name="connsiteY3-258" fmla="*/ 6900530 h 6900530"/>
              <a:gd name="connsiteX4-259" fmla="*/ 136118 w 2042938"/>
              <a:gd name="connsiteY4-260" fmla="*/ 6889897 h 6900530"/>
              <a:gd name="connsiteX5-261" fmla="*/ 1980243 w 2042938"/>
              <a:gd name="connsiteY5-262" fmla="*/ 3260130 h 6900530"/>
              <a:gd name="connsiteX0-263" fmla="*/ 1980243 w 2010856"/>
              <a:gd name="connsiteY0-264" fmla="*/ 3260130 h 6900530"/>
              <a:gd name="connsiteX1-265" fmla="*/ 0 w 2010856"/>
              <a:gd name="connsiteY1-266" fmla="*/ 0 h 6900530"/>
              <a:gd name="connsiteX2-267" fmla="*/ 1978770 w 2010856"/>
              <a:gd name="connsiteY2-268" fmla="*/ 42530 h 6900530"/>
              <a:gd name="connsiteX3-269" fmla="*/ 2010856 w 2010856"/>
              <a:gd name="connsiteY3-270" fmla="*/ 6900530 h 6900530"/>
              <a:gd name="connsiteX4-271" fmla="*/ 136118 w 2010856"/>
              <a:gd name="connsiteY4-272" fmla="*/ 6889897 h 6900530"/>
              <a:gd name="connsiteX5-273" fmla="*/ 1980243 w 2010856"/>
              <a:gd name="connsiteY5-274" fmla="*/ 3260130 h 6900530"/>
              <a:gd name="connsiteX0-275" fmla="*/ 1980243 w 2075023"/>
              <a:gd name="connsiteY0-276" fmla="*/ 3260130 h 6900530"/>
              <a:gd name="connsiteX1-277" fmla="*/ 0 w 2075023"/>
              <a:gd name="connsiteY1-278" fmla="*/ 0 h 6900530"/>
              <a:gd name="connsiteX2-279" fmla="*/ 2075023 w 2075023"/>
              <a:gd name="connsiteY2-280" fmla="*/ 74614 h 6900530"/>
              <a:gd name="connsiteX3-281" fmla="*/ 2010856 w 2075023"/>
              <a:gd name="connsiteY3-282" fmla="*/ 6900530 h 6900530"/>
              <a:gd name="connsiteX4-283" fmla="*/ 136118 w 2075023"/>
              <a:gd name="connsiteY4-284" fmla="*/ 6889897 h 6900530"/>
              <a:gd name="connsiteX5-285" fmla="*/ 1980243 w 2075023"/>
              <a:gd name="connsiteY5-286" fmla="*/ 3260130 h 6900530"/>
              <a:gd name="connsiteX0-287" fmla="*/ 1900033 w 2075023"/>
              <a:gd name="connsiteY0-288" fmla="*/ 3260130 h 6900530"/>
              <a:gd name="connsiteX1-289" fmla="*/ 0 w 2075023"/>
              <a:gd name="connsiteY1-290" fmla="*/ 0 h 6900530"/>
              <a:gd name="connsiteX2-291" fmla="*/ 2075023 w 2075023"/>
              <a:gd name="connsiteY2-292" fmla="*/ 74614 h 6900530"/>
              <a:gd name="connsiteX3-293" fmla="*/ 2010856 w 2075023"/>
              <a:gd name="connsiteY3-294" fmla="*/ 6900530 h 6900530"/>
              <a:gd name="connsiteX4-295" fmla="*/ 136118 w 2075023"/>
              <a:gd name="connsiteY4-296" fmla="*/ 6889897 h 6900530"/>
              <a:gd name="connsiteX5-297" fmla="*/ 1900033 w 2075023"/>
              <a:gd name="connsiteY5-298" fmla="*/ 3260130 h 690053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2075023" h="6900530">
                <a:moveTo>
                  <a:pt x="1900033" y="3260130"/>
                </a:moveTo>
                <a:cubicBezTo>
                  <a:pt x="1877347" y="2111814"/>
                  <a:pt x="788300" y="655519"/>
                  <a:pt x="0" y="0"/>
                </a:cubicBezTo>
                <a:lnTo>
                  <a:pt x="2075023" y="74614"/>
                </a:lnTo>
                <a:lnTo>
                  <a:pt x="2010856" y="6900530"/>
                </a:lnTo>
                <a:lnTo>
                  <a:pt x="136118" y="6889897"/>
                </a:lnTo>
                <a:cubicBezTo>
                  <a:pt x="1451353" y="5466439"/>
                  <a:pt x="1922719" y="4408446"/>
                  <a:pt x="1900033" y="3260130"/>
                </a:cubicBezTo>
                <a:close/>
              </a:path>
            </a:pathLst>
          </a:custGeom>
          <a:solidFill>
            <a:srgbClr val="F9DF4C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43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3355" y="732155"/>
            <a:ext cx="4011930" cy="3908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50567" y="3794501"/>
            <a:ext cx="1207707" cy="98402"/>
          </a:xfrm>
          <a:prstGeom prst="rect">
            <a:avLst/>
          </a:prstGeom>
          <a:solidFill>
            <a:srgbClr val="ED94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sp>
        <p:nvSpPr>
          <p:cNvPr id="8" name="矩形: 圆角 17"/>
          <p:cNvSpPr/>
          <p:nvPr/>
        </p:nvSpPr>
        <p:spPr>
          <a:xfrm>
            <a:off x="1166484" y="4303733"/>
            <a:ext cx="2116697" cy="391937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24534" y="4342510"/>
            <a:ext cx="16204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dirty="0"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rPr>
              <a:t>科目：英语</a:t>
            </a:r>
            <a:endParaRPr lang="zh-CN" altLang="en-US" sz="1600" dirty="0">
              <a:latin typeface="思源黑体 CN Medium" pitchFamily="34" charset="-122"/>
              <a:ea typeface="思源黑体 CN Medium" pitchFamily="34" charset="-122"/>
              <a:sym typeface="思源黑体 CN Medium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236194" y="4349611"/>
            <a:ext cx="298222" cy="29822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cxnSp>
        <p:nvCxnSpPr>
          <p:cNvPr id="11" name="直接箭头连接符 10"/>
          <p:cNvCxnSpPr/>
          <p:nvPr/>
        </p:nvCxnSpPr>
        <p:spPr>
          <a:xfrm>
            <a:off x="1299985" y="4496303"/>
            <a:ext cx="167079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/>
          <p:cNvSpPr txBox="1"/>
          <p:nvPr/>
        </p:nvSpPr>
        <p:spPr>
          <a:xfrm>
            <a:off x="1064895" y="2429510"/>
            <a:ext cx="4125595" cy="11988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r>
              <a:rPr lang="zh-CN" altLang="en-US" sz="7200" kern="1800" spc="300" dirty="0"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Heavy" panose="00020600040101010101" pitchFamily="18" charset="-122"/>
              </a:rPr>
              <a:t>谢谢观看</a:t>
            </a:r>
            <a:endParaRPr lang="zh-CN" altLang="en-US" sz="7200" kern="1800" spc="300" dirty="0">
              <a:latin typeface="思源黑体 CN Heavy" panose="020B0A00000000000000" pitchFamily="34" charset="-122"/>
              <a:ea typeface="思源黑体 CN Heavy" panose="020B0A00000000000000" pitchFamily="34" charset="-122"/>
              <a:cs typeface="阿里巴巴普惠体 Heavy" panose="00020600040101010101" pitchFamily="18" charset="-122"/>
            </a:endParaRPr>
          </a:p>
        </p:txBody>
      </p:sp>
      <p:sp>
        <p:nvSpPr>
          <p:cNvPr id="12" name="矩形: 圆角 25"/>
          <p:cNvSpPr/>
          <p:nvPr/>
        </p:nvSpPr>
        <p:spPr>
          <a:xfrm>
            <a:off x="1150469" y="518448"/>
            <a:ext cx="1010801" cy="129289"/>
          </a:xfrm>
          <a:prstGeom prst="roundRect">
            <a:avLst>
              <a:gd name="adj" fmla="val 50000"/>
            </a:avLst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13" name="图形 26" descr="放大镜 轮廓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95334" y="265089"/>
            <a:ext cx="399298" cy="399298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227231" y="205592"/>
            <a:ext cx="5995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dirty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rPr>
              <a:t>英语</a:t>
            </a:r>
            <a:endParaRPr lang="zh-CN" altLang="en-US" sz="1400" dirty="0">
              <a:solidFill>
                <a:schemeClr val="bg1"/>
              </a:solidFill>
              <a:latin typeface="思源黑体 CN Medium" pitchFamily="34" charset="-122"/>
              <a:ea typeface="思源黑体 CN Medium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游戏机, 水, 食物, 沙滩&#10;&#10;描述已自动生成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896815" y="2118946"/>
            <a:ext cx="10867293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915566" y="4821117"/>
            <a:ext cx="10867293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788566" y="2658577"/>
            <a:ext cx="6852044" cy="1198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7200" dirty="0">
                <a:solidFill>
                  <a:srgbClr val="FFC611"/>
                </a:solidFill>
                <a:latin typeface="思源黑体 CN Bold" pitchFamily="34" charset="-122"/>
                <a:ea typeface="思源黑体 CN Bold" pitchFamily="34" charset="-122"/>
                <a:sym typeface="思源黑体 CN Bold" pitchFamily="34" charset="-122"/>
              </a:rPr>
              <a:t>解题指导</a:t>
            </a:r>
            <a:endParaRPr lang="zh-CN" altLang="en-US" sz="7200" dirty="0">
              <a:solidFill>
                <a:srgbClr val="FFC611"/>
              </a:solidFill>
              <a:latin typeface="思源黑体 CN Bold" pitchFamily="34" charset="-122"/>
              <a:ea typeface="思源黑体 CN Bold" pitchFamily="34" charset="-122"/>
              <a:sym typeface="思源黑体 CN Bold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33016" y="3814456"/>
            <a:ext cx="269875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defRPr/>
            </a:pPr>
            <a:r>
              <a:rPr lang="en-US" altLang="zh-CN" sz="2800" b="1" kern="0" dirty="0">
                <a:solidFill>
                  <a:srgbClr val="FFC611"/>
                </a:solidFill>
                <a:latin typeface="思源黑体 CN Bold" pitchFamily="34" charset="-122"/>
                <a:ea typeface="思源黑体 CN Bold" pitchFamily="34" charset="-122"/>
                <a:cs typeface="+mn-ea"/>
                <a:sym typeface="+mn-lt"/>
              </a:rPr>
              <a:t>JIE TI ZHI DAO</a:t>
            </a:r>
            <a:endParaRPr lang="en-US" altLang="zh-CN" sz="2800" b="1" kern="0" dirty="0">
              <a:solidFill>
                <a:srgbClr val="FFC611"/>
              </a:solidFill>
              <a:latin typeface="思源黑体 CN Bold" pitchFamily="34" charset="-122"/>
              <a:ea typeface="思源黑体 CN Bold" pitchFamily="34" charset="-122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88566" y="731948"/>
            <a:ext cx="150348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latin typeface="思源黑体 CN Bold" pitchFamily="34" charset="-122"/>
                <a:ea typeface="思源黑体 CN Bold" pitchFamily="34" charset="-122"/>
                <a:sym typeface="思源黑体 CN Bold" pitchFamily="34" charset="-122"/>
              </a:rPr>
              <a:t>02</a:t>
            </a:r>
            <a:endParaRPr lang="zh-CN" altLang="en-US" sz="8000" dirty="0">
              <a:latin typeface="思源黑体 CN Bold" pitchFamily="34" charset="-122"/>
              <a:ea typeface="思源黑体 CN Bold" pitchFamily="34" charset="-122"/>
              <a:sym typeface="思源黑体 CN Bold" pitchFamily="34" charset="-122"/>
            </a:endParaRPr>
          </a:p>
        </p:txBody>
      </p:sp>
      <p:pic>
        <p:nvPicPr>
          <p:cNvPr id="2" name="图片 1" descr="徽标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8559" y="5791191"/>
            <a:ext cx="843680" cy="809414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7182583" y="352425"/>
            <a:ext cx="4671060" cy="275590"/>
            <a:chOff x="9358" y="555"/>
            <a:chExt cx="7356" cy="434"/>
          </a:xfrm>
        </p:grpSpPr>
        <p:sp>
          <p:nvSpPr>
            <p:cNvPr id="19" name="文本框 18">
              <a:hlinkClick r:id="rId3" action="ppaction://hlinksldjump"/>
            </p:cNvPr>
            <p:cNvSpPr txBox="1"/>
            <p:nvPr/>
          </p:nvSpPr>
          <p:spPr>
            <a:xfrm>
              <a:off x="11393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解题指导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  <p:sp>
          <p:nvSpPr>
            <p:cNvPr id="20" name="文本框 19">
              <a:hlinkClick r:id="rId4" action="ppaction://hlinksldjump"/>
            </p:cNvPr>
            <p:cNvSpPr txBox="1"/>
            <p:nvPr/>
          </p:nvSpPr>
          <p:spPr>
            <a:xfrm>
              <a:off x="13428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真题实练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  <p:sp>
          <p:nvSpPr>
            <p:cNvPr id="21" name="文本框 20">
              <a:hlinkClick r:id="rId5" action="ppaction://hlinksldjump"/>
            </p:cNvPr>
            <p:cNvSpPr txBox="1"/>
            <p:nvPr/>
          </p:nvSpPr>
          <p:spPr>
            <a:xfrm>
              <a:off x="15463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模拟突破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  <p:sp>
          <p:nvSpPr>
            <p:cNvPr id="22" name="文本框 21">
              <a:hlinkClick r:id="rId6" action="ppaction://hlinksldjump"/>
            </p:cNvPr>
            <p:cNvSpPr txBox="1"/>
            <p:nvPr/>
          </p:nvSpPr>
          <p:spPr>
            <a:xfrm>
              <a:off x="9358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0" dirty="0">
                  <a:solidFill>
                    <a:schemeClr val="bg1">
                      <a:lumMod val="6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题型解读</a:t>
              </a:r>
              <a:endParaRPr lang="zh-CN" altLang="en-US" sz="1200" b="0" dirty="0">
                <a:solidFill>
                  <a:schemeClr val="bg1">
                    <a:lumMod val="6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712188dee?pid=9a7bf4ec0&amp;color=0,0,0&amp;vtp=1&amp;bt=1&amp;bbb=1&amp;hb=1"/>
          <p:cNvSpPr/>
          <p:nvPr/>
        </p:nvSpPr>
        <p:spPr>
          <a:xfrm>
            <a:off x="576072" y="1005840"/>
            <a:ext cx="11036808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1.先看图表再看文章，基本了解图表内容和文章结构，明确文章核心主题。</a:t>
            </a:r>
            <a:endParaRPr lang="en-US" altLang="zh-CN" sz="2800" spc="-1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.预判信息类型，判断哪些空需要填概括性词汇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，哪些空需要填细节性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词汇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；判断各空需要填入的单词的词性。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.根据各栏目的关键词，在文章中寻找对应表述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，注意部分设空可能存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在同义替换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.从定位到的文本中选取关键内容填写，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若文中信息分散或表述较繁杂，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需进行归纳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；填写答案时需要注意语法形式。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.复查核对，检查信息是否准确，是否有拼写以及语法错误。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游戏机, 水, 食物, 沙滩&#10;&#10;描述已自动生成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896815" y="2118946"/>
            <a:ext cx="10867293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915566" y="4821117"/>
            <a:ext cx="10867293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788566" y="2658577"/>
            <a:ext cx="6852044" cy="1198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7200" dirty="0">
                <a:solidFill>
                  <a:srgbClr val="FFC611"/>
                </a:solidFill>
                <a:latin typeface="思源黑体 CN Bold" pitchFamily="34" charset="-122"/>
                <a:ea typeface="思源黑体 CN Bold" pitchFamily="34" charset="-122"/>
                <a:sym typeface="思源黑体 CN Bold" pitchFamily="34" charset="-122"/>
              </a:rPr>
              <a:t>真题实练</a:t>
            </a:r>
            <a:endParaRPr lang="zh-CN" altLang="en-US" sz="7200" dirty="0">
              <a:solidFill>
                <a:srgbClr val="FFC611"/>
              </a:solidFill>
              <a:latin typeface="思源黑体 CN Bold" pitchFamily="34" charset="-122"/>
              <a:ea typeface="思源黑体 CN Bold" pitchFamily="34" charset="-122"/>
              <a:sym typeface="思源黑体 CN Bold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33016" y="3814456"/>
            <a:ext cx="305816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defRPr/>
            </a:pPr>
            <a:r>
              <a:rPr lang="en-US" altLang="zh-CN" sz="2800" b="1" kern="0" dirty="0">
                <a:solidFill>
                  <a:srgbClr val="FFC611"/>
                </a:solidFill>
                <a:latin typeface="思源黑体 CN Bold" pitchFamily="34" charset="-122"/>
                <a:ea typeface="思源黑体 CN Bold" pitchFamily="34" charset="-122"/>
                <a:cs typeface="+mn-ea"/>
                <a:sym typeface="+mn-lt"/>
              </a:rPr>
              <a:t>ZHEN TI SHI LIAN</a:t>
            </a:r>
            <a:endParaRPr lang="en-US" altLang="zh-CN" sz="2800" b="1" kern="0" dirty="0">
              <a:solidFill>
                <a:srgbClr val="FFC611"/>
              </a:solidFill>
              <a:latin typeface="思源黑体 CN Bold" pitchFamily="34" charset="-122"/>
              <a:ea typeface="思源黑体 CN Bold" pitchFamily="34" charset="-122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88566" y="731948"/>
            <a:ext cx="150348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latin typeface="思源黑体 CN Bold" pitchFamily="34" charset="-122"/>
                <a:ea typeface="思源黑体 CN Bold" pitchFamily="34" charset="-122"/>
                <a:sym typeface="思源黑体 CN Bold" pitchFamily="34" charset="-122"/>
              </a:rPr>
              <a:t>03</a:t>
            </a:r>
            <a:endParaRPr lang="zh-CN" altLang="en-US" sz="8000" dirty="0">
              <a:latin typeface="思源黑体 CN Bold" pitchFamily="34" charset="-122"/>
              <a:ea typeface="思源黑体 CN Bold" pitchFamily="34" charset="-122"/>
              <a:sym typeface="思源黑体 CN Bold" pitchFamily="34" charset="-122"/>
            </a:endParaRPr>
          </a:p>
        </p:txBody>
      </p:sp>
      <p:pic>
        <p:nvPicPr>
          <p:cNvPr id="2" name="图片 1" descr="徽标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8559" y="5791191"/>
            <a:ext cx="843680" cy="809414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7182583" y="352425"/>
            <a:ext cx="4671060" cy="275590"/>
            <a:chOff x="9358" y="555"/>
            <a:chExt cx="7356" cy="434"/>
          </a:xfrm>
        </p:grpSpPr>
        <p:sp>
          <p:nvSpPr>
            <p:cNvPr id="5" name="文本框 4">
              <a:hlinkClick r:id="rId3" action="ppaction://hlinksldjump"/>
            </p:cNvPr>
            <p:cNvSpPr txBox="1"/>
            <p:nvPr/>
          </p:nvSpPr>
          <p:spPr>
            <a:xfrm>
              <a:off x="11393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解题指导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  <p:sp>
          <p:nvSpPr>
            <p:cNvPr id="15" name="文本框 14">
              <a:hlinkClick r:id="rId4" action="ppaction://hlinksldjump"/>
            </p:cNvPr>
            <p:cNvSpPr txBox="1"/>
            <p:nvPr/>
          </p:nvSpPr>
          <p:spPr>
            <a:xfrm>
              <a:off x="13428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真题实练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  <p:sp>
          <p:nvSpPr>
            <p:cNvPr id="16" name="文本框 15">
              <a:hlinkClick r:id="rId5" action="ppaction://hlinksldjump"/>
            </p:cNvPr>
            <p:cNvSpPr txBox="1"/>
            <p:nvPr/>
          </p:nvSpPr>
          <p:spPr>
            <a:xfrm>
              <a:off x="15463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模拟突破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  <p:sp>
          <p:nvSpPr>
            <p:cNvPr id="17" name="文本框 16">
              <a:hlinkClick r:id="rId6" action="ppaction://hlinksldjump"/>
            </p:cNvPr>
            <p:cNvSpPr txBox="1"/>
            <p:nvPr/>
          </p:nvSpPr>
          <p:spPr>
            <a:xfrm>
              <a:off x="9358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0" dirty="0">
                  <a:solidFill>
                    <a:schemeClr val="bg1">
                      <a:lumMod val="6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题型解读</a:t>
              </a:r>
              <a:endParaRPr lang="zh-CN" altLang="en-US" sz="1200" b="0" dirty="0">
                <a:solidFill>
                  <a:schemeClr val="bg1">
                    <a:lumMod val="6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_1#4178b935a?pid=7c740fcb5&amp;color=0,0,0&amp;vtp=1&amp;bt=1&amp;bbb=1"/>
          <p:cNvSpPr/>
          <p:nvPr/>
        </p:nvSpPr>
        <p:spPr>
          <a:xfrm>
            <a:off x="576072" y="1078992"/>
            <a:ext cx="11036808" cy="66294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(一)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成都中考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100" b="0" i="0" kern="0" spc="-999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100" spc="-99900" dirty="0">
              <a:solidFill>
                <a:srgbClr val="FFFFFF"/>
              </a:solidFill>
              <a:latin typeface="宋体" panose="02010600030101010101" pitchFamily="2" charset="-122"/>
            </a:endParaRPr>
          </a:p>
          <a:p>
            <a:r>
              <a:rPr lang="en-US" altLang="zh-CN" sz="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endParaRPr lang="en-US" altLang="zh-CN" sz="2800" dirty="0"/>
          </a:p>
        </p:txBody>
      </p:sp>
      <p:pic>
        <p:nvPicPr>
          <p:cNvPr id="3" name="QM_4_BD.1_1#4178b935a?pid=7c740fcb5&amp;color=0,0,0&amp;tib=255,255,255&amp;iip=1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64940" y="1220724"/>
            <a:ext cx="1216152" cy="35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4_BD.1_2#4178b935a?pid=7c740fcb5&amp;color=0,0,0&amp;vtp=1&amp;bbb=1&amp;hb=1"/>
          <p:cNvSpPr/>
          <p:nvPr/>
        </p:nvSpPr>
        <p:spPr>
          <a:xfrm>
            <a:off x="576072" y="1738249"/>
            <a:ext cx="11036808" cy="378853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books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always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happy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ending?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purpose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encourage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enjoy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doubt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usually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so,there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plenty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stories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finish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always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ending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#1.1.1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10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11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12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13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14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15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16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17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18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19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2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20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21.xml><?xml version="1.0" encoding="utf-8"?>
<p:tagLst xmlns:p="http://schemas.openxmlformats.org/presentationml/2006/main">
  <p:tag name="TABLE_ENDDRAG_ORIGIN_RECT" val="891*394"/>
  <p:tag name="TABLE_ENDDRAG_RECT" val="45*96*891*394"/>
</p:tagLst>
</file>

<file path=ppt/tags/tag22.xml><?xml version="1.0" encoding="utf-8"?>
<p:tagLst xmlns:p="http://schemas.openxmlformats.org/presentationml/2006/main">
  <p:tag name="TABLE_ENDDRAG_ORIGIN_RECT" val="867*437"/>
  <p:tag name="TABLE_ENDDRAG_RECT" val="45*79*867*437"/>
</p:tagLst>
</file>

<file path=ppt/tags/tag3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4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5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6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7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8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9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18381</Words>
  <Application>WPS 演示</Application>
  <PresentationFormat>宽屏</PresentationFormat>
  <Paragraphs>709</Paragraphs>
  <Slides>55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27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55</vt:i4>
      </vt:variant>
    </vt:vector>
  </HeadingPairs>
  <TitlesOfParts>
    <vt:vector size="83" baseType="lpstr">
      <vt:lpstr>Arial</vt:lpstr>
      <vt:lpstr>宋体</vt:lpstr>
      <vt:lpstr>Wingdings</vt:lpstr>
      <vt:lpstr>思源黑体 CN Bold</vt:lpstr>
      <vt:lpstr>黑体</vt:lpstr>
      <vt:lpstr>思源黑体 CN Bold</vt:lpstr>
      <vt:lpstr>思源黑体 CN Bold</vt:lpstr>
      <vt:lpstr>Times New Roman</vt:lpstr>
      <vt:lpstr>思源黑体 CN Heavy</vt:lpstr>
      <vt:lpstr>阿里巴巴普惠体 Heavy</vt:lpstr>
      <vt:lpstr>思源黑体 CN Medium</vt:lpstr>
      <vt:lpstr>思源黑体 CN Heavy</vt:lpstr>
      <vt:lpstr>Arial</vt:lpstr>
      <vt:lpstr>思源黑体 CN Medium</vt:lpstr>
      <vt:lpstr>思源黑体 CN Medium</vt:lpstr>
      <vt:lpstr>微软雅黑</vt:lpstr>
      <vt:lpstr>Aa楷体</vt:lpstr>
      <vt:lpstr>字魂105号-简雅黑</vt:lpstr>
      <vt:lpstr>Calibri</vt:lpstr>
      <vt:lpstr>Arial Unicode MS</vt:lpstr>
      <vt:lpstr>等线 Light</vt:lpstr>
      <vt:lpstr>Calibri Light</vt:lpstr>
      <vt:lpstr>等线</vt:lpstr>
      <vt:lpstr>宋体</vt:lpstr>
      <vt:lpstr>Times New Roman</vt:lpstr>
      <vt:lpstr>楷体</vt:lpstr>
      <vt:lpstr>Calibri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产品运维</cp:lastModifiedBy>
  <cp:revision>64</cp:revision>
  <dcterms:created xsi:type="dcterms:W3CDTF">2026-02-02T06:00:00Z</dcterms:created>
  <dcterms:modified xsi:type="dcterms:W3CDTF">2026-02-28T11:11:45Z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F4E63587EE95A3EF783D80691A54CD74_42</vt:lpwstr>
  </property>
  <property fmtid="{D5CDD505-2E9C-101B-9397-08002B2CF9AE}" pid="3" name="KSOProductBuildVer">
    <vt:lpwstr>2052-12.1.0.25225</vt:lpwstr>
  </property>
</Properties>
</file>