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89" r:id="rId6"/>
    <p:sldId id="290" r:id="rId7"/>
    <p:sldId id="305" r:id="rId8"/>
    <p:sldId id="302" r:id="rId9"/>
    <p:sldId id="306" r:id="rId10"/>
    <p:sldId id="303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04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299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2196505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题型解读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70fe7e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2686da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真题实练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c67448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1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slide" Target="slide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slideLayout" Target="../slideLayouts/slideLayout16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slide" Target="slide21.xml"/><Relationship Id="rId2" Type="http://schemas.openxmlformats.org/officeDocument/2006/relationships/slide" Target="slide4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slide" Target="slide8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1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1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1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4#4584ec310?htil=1&amp;pid=22686da08&amp;color=0,0,0&amp;vtp=1&amp;bbb=1&amp;hb=1"/>
          <p:cNvSpPr/>
          <p:nvPr/>
        </p:nvSpPr>
        <p:spPr>
          <a:xfrm>
            <a:off x="576072" y="972000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Recognise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wheel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outwards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3_1#4584ec310.blank?pid=22686da08&amp;color=0,0,0&amp;vpa=2&amp;vtp=1"/>
          <p:cNvSpPr/>
          <p:nvPr/>
        </p:nvSpPr>
        <p:spPr>
          <a:xfrm>
            <a:off x="1527779" y="2814008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M_4_BD.6_1#4584ec310?htil=1&amp;pid=22686da08&amp;color=0,0,0&amp;vtp=1&amp;bbb=1&amp;hb=1"/>
          <p:cNvSpPr/>
          <p:nvPr/>
        </p:nvSpPr>
        <p:spPr>
          <a:xfrm>
            <a:off x="6199632" y="97200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.Dealing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824753"/>
            <a:ext cx="5519928" cy="53967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4#4584ec310?htil=1&amp;pid=22686da08&amp;color=0,0,0&amp;vtp=1&amp;bbb=1&amp;hb=1"/>
          <p:cNvSpPr/>
          <p:nvPr/>
        </p:nvSpPr>
        <p:spPr>
          <a:xfrm>
            <a:off x="576072" y="972001"/>
            <a:ext cx="5422392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Accept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lonely;it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nervous;and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end.3.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too,at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overwhelmed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Perhaps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4_1#4584ec310.blank?pid=22686da08&amp;color=0,0,0&amp;vpa=3&amp;vtp=1"/>
          <p:cNvSpPr/>
          <p:nvPr/>
        </p:nvSpPr>
        <p:spPr>
          <a:xfrm>
            <a:off x="1442053" y="2666181"/>
            <a:ext cx="47625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M_4_BD.6_1#4584ec310?htil=1&amp;pid=22686da08&amp;color=0,0,0&amp;vtp=1&amp;bbb=1&amp;hb=1"/>
          <p:cNvSpPr/>
          <p:nvPr/>
        </p:nvSpPr>
        <p:spPr>
          <a:xfrm>
            <a:off x="6199632" y="972000"/>
            <a:ext cx="5422392" cy="4728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.Dealing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824753"/>
            <a:ext cx="5519928" cy="53967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4#4584ec310?htil=1&amp;pid=22686da08&amp;color=0,0,0&amp;vtp=1&amp;bbb=1&amp;hb=1"/>
          <p:cNvSpPr/>
          <p:nvPr/>
        </p:nvSpPr>
        <p:spPr>
          <a:xfrm>
            <a:off x="576072" y="972000"/>
            <a:ext cx="5422392" cy="55939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party.4.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Then,list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urgency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紧迫性).You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calmer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yourself!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overwhelming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practice.5.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  <p:sp>
        <p:nvSpPr>
          <p:cNvPr id="3" name="QM_4_AN.5_1#4584ec310.blank?pid=22686da08&amp;color=0,0,0&amp;vpa=4&amp;vtp=1"/>
          <p:cNvSpPr/>
          <p:nvPr/>
        </p:nvSpPr>
        <p:spPr>
          <a:xfrm>
            <a:off x="1611026" y="1802580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M_4_AN.7_1#4584ec310.blank?pid=22686da08&amp;color=0,0,0&amp;vpa=5&amp;vtp=1"/>
          <p:cNvSpPr/>
          <p:nvPr/>
        </p:nvSpPr>
        <p:spPr>
          <a:xfrm>
            <a:off x="2716816" y="5256980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M_4_BD.6_1#4584ec310?htil=1&amp;pid=22686da08&amp;color=0,0,0&amp;vtp=1&amp;bbb=1&amp;hb=1"/>
          <p:cNvSpPr/>
          <p:nvPr/>
        </p:nvSpPr>
        <p:spPr>
          <a:xfrm>
            <a:off x="6199632" y="972000"/>
            <a:ext cx="5422392" cy="4728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.Dealing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824753"/>
            <a:ext cx="5519928" cy="53967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1#e8ae9c528?pid=22686da08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8_1#e8ae9c528?pid=22686da08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8_2#e8ae9c528?htil=1&amp;pid=22686da08&amp;color=0,0,0&amp;mp=1&amp;vtp=1&amp;bbb=1&amp;hb=1"/>
          <p:cNvSpPr/>
          <p:nvPr/>
        </p:nvSpPr>
        <p:spPr>
          <a:xfrm>
            <a:off x="576072" y="1738249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art,design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yourself,“What’s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4_AN.9_1#e8ae9c528.blank?pid=22686da08&amp;color=0,0,0&amp;mp=1&amp;vpa=6&amp;vtp=1"/>
          <p:cNvSpPr/>
          <p:nvPr/>
        </p:nvSpPr>
        <p:spPr>
          <a:xfrm>
            <a:off x="2789841" y="3580257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M_4_BD.13_1#e8ae9c528?htil=1&amp;pid=22686da08&amp;color=0,0,0&amp;vtp=1&amp;bbb=1&amp;hb=1"/>
          <p:cNvSpPr/>
          <p:nvPr/>
        </p:nvSpPr>
        <p:spPr>
          <a:xfrm>
            <a:off x="6199632" y="1738249"/>
            <a:ext cx="5422392" cy="4654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correctly.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focus,color,light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flowers,don’t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1741931"/>
            <a:ext cx="5519928" cy="46953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2#e8ae9c528?htil=1&amp;pid=22686da08&amp;color=0,0,0&amp;mp=1&amp;vtp=1&amp;bbb=1&amp;hb=1"/>
          <p:cNvSpPr/>
          <p:nvPr/>
        </p:nvSpPr>
        <p:spPr>
          <a:xfrm>
            <a:off x="576072" y="972001"/>
            <a:ext cx="5422392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street,choose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landscape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three-by-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(网格)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10_1#e8ae9c528.blank?pid=22686da08&amp;color=0,0,0&amp;mp=1&amp;vpa=7&amp;vtp=1"/>
          <p:cNvSpPr/>
          <p:nvPr/>
        </p:nvSpPr>
        <p:spPr>
          <a:xfrm>
            <a:off x="1030891" y="1797501"/>
            <a:ext cx="495300" cy="415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4" name="QM_4_AN.11_1#e8ae9c528.blank?pid=22686da08&amp;color=0,0,0&amp;mp=1&amp;vpa=8&amp;vtp=1"/>
          <p:cNvSpPr/>
          <p:nvPr/>
        </p:nvSpPr>
        <p:spPr>
          <a:xfrm>
            <a:off x="1526191" y="3091123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M_4_BD.13_1#e8ae9c528?htil=1&amp;pid=22686da08&amp;color=0,0,0&amp;vtp=1&amp;bbb=1&amp;hb=1"/>
          <p:cNvSpPr/>
          <p:nvPr/>
        </p:nvSpPr>
        <p:spPr>
          <a:xfrm>
            <a:off x="6199632" y="972000"/>
            <a:ext cx="5422392" cy="430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correctly.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focus,color,light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096000" y="972000"/>
            <a:ext cx="5519928" cy="43016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2#e8ae9c528?htil=1&amp;pid=22686da08&amp;color=0,0,0&amp;mp=1&amp;vtp=1&amp;bbb=1&amp;hb=1"/>
          <p:cNvSpPr/>
          <p:nvPr/>
        </p:nvSpPr>
        <p:spPr>
          <a:xfrm>
            <a:off x="576072" y="972001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contrasts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对比).Color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contrast.4.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angles.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photo,try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angles.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12_1#e8ae9c528.blank?pid=22686da08&amp;color=0,0,0&amp;mp=1&amp;vpa=9&amp;vtp=1"/>
          <p:cNvSpPr/>
          <p:nvPr/>
        </p:nvSpPr>
        <p:spPr>
          <a:xfrm>
            <a:off x="2053241" y="2344109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5" name="QM_4_BD.13_1#e8ae9c528?htil=1&amp;pid=22686da08&amp;color=0,0,0&amp;vtp=1&amp;bbb=1&amp;hb=1"/>
          <p:cNvSpPr/>
          <p:nvPr/>
        </p:nvSpPr>
        <p:spPr>
          <a:xfrm>
            <a:off x="6199632" y="972000"/>
            <a:ext cx="5422392" cy="4654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correctly.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focus,color,light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972000"/>
            <a:ext cx="5519928" cy="46540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2#e8ae9c528?htil=1&amp;pid=22686da08&amp;color=0,0,0&amp;mp=1&amp;vtp=1&amp;bbb=1&amp;hb=1"/>
          <p:cNvSpPr/>
          <p:nvPr/>
        </p:nvSpPr>
        <p:spPr>
          <a:xfrm>
            <a:off x="576072" y="972000"/>
            <a:ext cx="5422392" cy="41715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below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tiny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huge.5.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#1.6</a:t>
            </a:r>
            <a:endParaRPr lang="en-US" altLang="zh-CN" sz="2800" dirty="0"/>
          </a:p>
        </p:txBody>
      </p:sp>
      <p:sp>
        <p:nvSpPr>
          <p:cNvPr id="3" name="QM_4_AN.14_1#e8ae9c528.blank?pid=22686da08&amp;color=0,0,0&amp;mp=1&amp;vpa=10&amp;vtp=1"/>
          <p:cNvSpPr/>
          <p:nvPr/>
        </p:nvSpPr>
        <p:spPr>
          <a:xfrm>
            <a:off x="3875690" y="3753808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M_4_BD.13_1#e8ae9c528?htil=1&amp;pid=22686da08&amp;color=0,0,0&amp;vtp=1&amp;bbb=1&amp;hb=1"/>
          <p:cNvSpPr/>
          <p:nvPr/>
        </p:nvSpPr>
        <p:spPr>
          <a:xfrm>
            <a:off x="6199632" y="972000"/>
            <a:ext cx="5422392" cy="4654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correctly.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focus,color,light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096000" y="972000"/>
            <a:ext cx="5519928" cy="46540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1#c1a2909d5?pid=22686da08&amp;color=0,0,0&amp;vtp=1&amp;bt=1&amp;bbb=1"/>
          <p:cNvSpPr/>
          <p:nvPr/>
        </p:nvSpPr>
        <p:spPr>
          <a:xfrm>
            <a:off x="576072" y="1078992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M_4_BD.15_1#c1a2909d5?pid=22686da08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651" y="121666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5_2#c1a2909d5?htil=1&amp;pid=22686da08&amp;color=0,0,0&amp;mp=1&amp;vtp=1&amp;bbb=1&amp;hb=1"/>
          <p:cNvSpPr/>
          <p:nvPr/>
        </p:nvSpPr>
        <p:spPr>
          <a:xfrm>
            <a:off x="576072" y="1643126"/>
            <a:ext cx="5422392" cy="371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Harvey,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tips.</a:t>
            </a:r>
            <a:endParaRPr lang="en-US" altLang="zh-CN" sz="2800" dirty="0"/>
          </a:p>
        </p:txBody>
      </p:sp>
      <p:sp>
        <p:nvSpPr>
          <p:cNvPr id="5" name="QM_4_AN.16_1#c1a2909d5.blank?pid=22686da08&amp;color=0,0,0&amp;mp=1&amp;vpa=11&amp;vtp=1"/>
          <p:cNvSpPr/>
          <p:nvPr/>
        </p:nvSpPr>
        <p:spPr>
          <a:xfrm>
            <a:off x="3088291" y="3485134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M_4_BD.21_1#c1a2909d5?htil=1&amp;pid=22686da08&amp;color=0,0,0&amp;vtp=1&amp;bbb=1&amp;hb=1"/>
          <p:cNvSpPr/>
          <p:nvPr/>
        </p:nvSpPr>
        <p:spPr>
          <a:xfrm>
            <a:off x="6199632" y="1643126"/>
            <a:ext cx="5422392" cy="4654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wisely.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1710944"/>
            <a:ext cx="5519928" cy="47077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4#c1a2909d5?htil=2&amp;pid=22686da08&amp;color=0,0,0&amp;vtp=1&amp;bbb=1&amp;hb=1"/>
          <p:cNvSpPr/>
          <p:nvPr/>
        </p:nvSpPr>
        <p:spPr>
          <a:xfrm>
            <a:off x="576072" y="972000"/>
            <a:ext cx="5340634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walk.2.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skills,which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grown-up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job,too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pic>
        <p:nvPicPr>
          <p:cNvPr id="3" name="QM_4_BD.15_3#c1a2909d5?htil=2&amp;pid=22686da0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5036" y="1733365"/>
            <a:ext cx="169164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AN.18_1#c1a2909d5.blank?pid=22686da08&amp;color=0,0,0&amp;vpa=12&amp;vtp=1"/>
          <p:cNvSpPr/>
          <p:nvPr/>
        </p:nvSpPr>
        <p:spPr>
          <a:xfrm>
            <a:off x="3247040" y="4223708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9" name="QM_4_BD.21_1#c1a2909d5?htil=1&amp;pid=22686da08&amp;color=0,0,0&amp;vtp=1&amp;bbb=1&amp;hb=1"/>
          <p:cNvSpPr/>
          <p:nvPr/>
        </p:nvSpPr>
        <p:spPr>
          <a:xfrm>
            <a:off x="6199632" y="972000"/>
            <a:ext cx="5422392" cy="4654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wisely.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972000"/>
            <a:ext cx="5519928" cy="46540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4#c1a2909d5?htil=2&amp;pid=22686da08&amp;color=0,0,0&amp;vtp=1&amp;bbb=1&amp;hb=1"/>
          <p:cNvSpPr/>
          <p:nvPr/>
        </p:nvSpPr>
        <p:spPr>
          <a:xfrm>
            <a:off x="576072" y="972000"/>
            <a:ext cx="3593592" cy="1369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endParaRPr lang="en-US" altLang="zh-CN" sz="2800" dirty="0"/>
          </a:p>
        </p:txBody>
      </p:sp>
      <p:sp>
        <p:nvSpPr>
          <p:cNvPr id="3" name="QM_4_BD.17_1#c1a2909d5?htil=1&amp;pid=22686da08&amp;color=0,0,0&amp;vtp=1&amp;bbb=1&amp;hb=1"/>
          <p:cNvSpPr/>
          <p:nvPr/>
        </p:nvSpPr>
        <p:spPr>
          <a:xfrm>
            <a:off x="569976" y="1237005"/>
            <a:ext cx="5422392" cy="422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piggy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利息).3.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4" name="QM_4_AN.19_1#c1a2909d5.blank?pid=22686da08&amp;color=0,0,0&amp;vpa=13&amp;vtp=1"/>
          <p:cNvSpPr/>
          <p:nvPr/>
        </p:nvSpPr>
        <p:spPr>
          <a:xfrm>
            <a:off x="3680683" y="3079013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M_4_BD.21_1#c1a2909d5?htil=1&amp;pid=22686da08&amp;color=0,0,0&amp;vtp=1&amp;bbb=1&amp;hb=1"/>
          <p:cNvSpPr/>
          <p:nvPr/>
        </p:nvSpPr>
        <p:spPr>
          <a:xfrm>
            <a:off x="6199632" y="972000"/>
            <a:ext cx="5422392" cy="4654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wisely.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096000" y="972000"/>
            <a:ext cx="5519928" cy="46540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专题突破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专题四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补全短文(阅读填空)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7_1#c1a2909d5?htil=1&amp;pid=22686da08&amp;color=0,0,0&amp;vtp=1&amp;bbb=1&amp;hb=1"/>
          <p:cNvSpPr/>
          <p:nvPr/>
        </p:nvSpPr>
        <p:spPr>
          <a:xfrm>
            <a:off x="576072" y="972000"/>
            <a:ext cx="5422392" cy="55939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pocket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saving.4.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,rather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  <p:sp>
        <p:nvSpPr>
          <p:cNvPr id="3" name="QM_4_AN.20_1#c1a2909d5.blank?pid=22686da08&amp;color=0,0,0&amp;vpa=14&amp;vtp=1"/>
          <p:cNvSpPr/>
          <p:nvPr/>
        </p:nvSpPr>
        <p:spPr>
          <a:xfrm>
            <a:off x="4601179" y="2234380"/>
            <a:ext cx="47625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M_4_AN.22_1#c1a2909d5.blank?pid=22686da08&amp;color=0,0,0&amp;vpa=15&amp;vtp=1"/>
          <p:cNvSpPr/>
          <p:nvPr/>
        </p:nvSpPr>
        <p:spPr>
          <a:xfrm>
            <a:off x="1526191" y="3529780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M_4_BD.21_1#c1a2909d5?htil=1&amp;pid=22686da08&amp;color=0,0,0&amp;vtp=1&amp;bbb=1&amp;hb=1"/>
          <p:cNvSpPr/>
          <p:nvPr/>
        </p:nvSpPr>
        <p:spPr>
          <a:xfrm>
            <a:off x="6199632" y="972000"/>
            <a:ext cx="5422392" cy="430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wisely.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972000"/>
            <a:ext cx="5519928" cy="46540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模拟突破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159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MO NI TU PO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04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3_1#b1a14d1b0?pid=bc6744885&amp;color=0,0,0&amp;vtp=1&amp;bt=1&amp;bbb=1"/>
          <p:cNvSpPr/>
          <p:nvPr/>
        </p:nvSpPr>
        <p:spPr>
          <a:xfrm>
            <a:off x="576072" y="221227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乐山中考改编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pic>
        <p:nvPicPr>
          <p:cNvPr id="3" name="QM_4_BD.23_1#b1a14d1b0?pid=bc6744885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374389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23_2#b1a14d1b0?htil=1&amp;pid=bc6744885&amp;color=0,0,0&amp;mp=1&amp;vtp=1&amp;bbb=1&amp;hb=1"/>
          <p:cNvSpPr/>
          <p:nvPr/>
        </p:nvSpPr>
        <p:spPr>
          <a:xfrm>
            <a:off x="576072" y="1162050"/>
            <a:ext cx="5422392" cy="2819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Internet,to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5" name="QM_4_AN.24_1#b1a14d1b0.blank?pid=bc6744885&amp;color=0,0,0&amp;mp=1&amp;vpa=16&amp;vtp=1"/>
          <p:cNvSpPr/>
          <p:nvPr/>
        </p:nvSpPr>
        <p:spPr>
          <a:xfrm>
            <a:off x="2235804" y="3004058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M_4_BD.28_1#b1a14d1b0?htil=1&amp;pid=bc6744885&amp;color=0,0,0&amp;vtp=1&amp;bbb=1&amp;hb=1"/>
          <p:cNvSpPr/>
          <p:nvPr/>
        </p:nvSpPr>
        <p:spPr>
          <a:xfrm>
            <a:off x="6199632" y="902074"/>
            <a:ext cx="5422392" cy="55938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F.However,that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English-speaking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102096" y="902074"/>
            <a:ext cx="5519928" cy="56959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3_2#b1a14d1b0?htil=1&amp;pid=bc6744885&amp;color=0,0,0&amp;mp=1&amp;vtp=1&amp;bbb=1&amp;hb=1"/>
          <p:cNvSpPr/>
          <p:nvPr/>
        </p:nvSpPr>
        <p:spPr>
          <a:xfrm>
            <a:off x="576072" y="972001"/>
            <a:ext cx="5422392" cy="4749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★2.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words,make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★Put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English-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videos,news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channels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25_1#b1a14d1b0.blank?pid=bc6744885&amp;color=0,0,0&amp;mp=1&amp;vpa=17&amp;vtp=1"/>
          <p:cNvSpPr/>
          <p:nvPr/>
        </p:nvSpPr>
        <p:spPr>
          <a:xfrm>
            <a:off x="1894491" y="938981"/>
            <a:ext cx="49530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M_4_AN.26_1#b1a14d1b0.blank?pid=bc6744885&amp;color=0,0,0&amp;mp=1&amp;vpa=18&amp;vtp=1"/>
          <p:cNvSpPr/>
          <p:nvPr/>
        </p:nvSpPr>
        <p:spPr>
          <a:xfrm>
            <a:off x="4245298" y="3968439"/>
            <a:ext cx="47625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7" name="QM_4_BD.28_1#b1a14d1b0?htil=1&amp;pid=bc6744885&amp;color=0,0,0&amp;vtp=1&amp;bbb=1&amp;hb=1"/>
          <p:cNvSpPr/>
          <p:nvPr/>
        </p:nvSpPr>
        <p:spPr>
          <a:xfrm>
            <a:off x="6199632" y="972000"/>
            <a:ext cx="5422392" cy="5165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.However,that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English-speaking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02096" y="902074"/>
            <a:ext cx="5519928" cy="53911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3_2#b1a14d1b0?htil=1&amp;pid=bc6744885&amp;color=0,0,0&amp;mp=1&amp;vtp=1&amp;bbb=1&amp;hb=1"/>
          <p:cNvSpPr/>
          <p:nvPr/>
        </p:nvSpPr>
        <p:spPr>
          <a:xfrm>
            <a:off x="576072" y="972001"/>
            <a:ext cx="5422392" cy="4749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★Be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parrot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(鹦鹉).In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conversation,listen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movie,you’ll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27_1#b1a14d1b0.blank?pid=bc6744885&amp;color=0,0,0&amp;mp=1&amp;vpa=19&amp;vtp=1"/>
          <p:cNvSpPr/>
          <p:nvPr/>
        </p:nvSpPr>
        <p:spPr>
          <a:xfrm>
            <a:off x="2224878" y="3129666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M_4_BD.28_1#b1a14d1b0?htil=1&amp;pid=bc6744885&amp;color=0,0,0&amp;vtp=1&amp;bbb=1&amp;hb=1"/>
          <p:cNvSpPr/>
          <p:nvPr/>
        </p:nvSpPr>
        <p:spPr>
          <a:xfrm>
            <a:off x="6199632" y="972000"/>
            <a:ext cx="5422392" cy="5165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.However,that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English-speaking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102096" y="902074"/>
            <a:ext cx="5519928" cy="53911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3_2#b1a14d1b0?htil=1&amp;pid=bc6744885&amp;color=0,0,0&amp;mp=1&amp;vtp=1&amp;bbb=1&amp;hb=1"/>
          <p:cNvSpPr/>
          <p:nvPr/>
        </p:nvSpPr>
        <p:spPr>
          <a:xfrm>
            <a:off x="576072" y="972001"/>
            <a:ext cx="5422392" cy="4749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★Speak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29_1#b1a14d1b0.blank?pid=bc6744885&amp;color=0,0,0&amp;mp=1&amp;vpa=20&amp;vtp=1"/>
          <p:cNvSpPr/>
          <p:nvPr/>
        </p:nvSpPr>
        <p:spPr>
          <a:xfrm>
            <a:off x="882460" y="3961581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M_4_BD.28_1#b1a14d1b0?htil=1&amp;pid=bc6744885&amp;color=0,0,0&amp;vtp=1&amp;bbb=1&amp;hb=1"/>
          <p:cNvSpPr/>
          <p:nvPr/>
        </p:nvSpPr>
        <p:spPr>
          <a:xfrm>
            <a:off x="6199632" y="972000"/>
            <a:ext cx="5422392" cy="5165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.However,that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English-speaking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02096" y="902074"/>
            <a:ext cx="5519928" cy="53911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M_4_BD.23_2#b1a14d1b0?htil=1&amp;pid=bc6744885&amp;color=0,0,0&amp;mp=1&amp;vtp=1&amp;bbb=1&amp;hb=1"/>
          <p:cNvSpPr/>
          <p:nvPr/>
        </p:nvSpPr>
        <p:spPr>
          <a:xfrm>
            <a:off x="576072" y="4871498"/>
            <a:ext cx="5422392" cy="128028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At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last,one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know,practice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#1.6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#36106aa24?pid=bc6744885&amp;color=0,0,0&amp;vtp=1&amp;bt=1&amp;bbb=1"/>
          <p:cNvSpPr/>
          <p:nvPr/>
        </p:nvSpPr>
        <p:spPr>
          <a:xfrm>
            <a:off x="566928" y="41605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#36106aa24?pid=bc6744885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3896" y="55778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30_1#36106aa24?htil=1&amp;pid=bc6744885&amp;color=0,0,0&amp;mp=1&amp;vtp=1&amp;bbb=1&amp;hb=1"/>
          <p:cNvSpPr/>
          <p:nvPr/>
        </p:nvSpPr>
        <p:spPr>
          <a:xfrm>
            <a:off x="566928" y="1075309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(脊椎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脊髓).1.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“sense”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brain,saying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4_AN.31_1#36106aa24.blank?pid=bc6744885&amp;color=0,0,0&amp;mp=1&amp;vpa=21&amp;vtp=1"/>
          <p:cNvSpPr/>
          <p:nvPr/>
        </p:nvSpPr>
        <p:spPr>
          <a:xfrm>
            <a:off x="3691921" y="2447417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0" name="QM_4_BD.35_1#36106aa24?htil=1&amp;pid=bc6744885&amp;color=0,0,0&amp;vtp=1&amp;bbb=1&amp;hb=1"/>
          <p:cNvSpPr/>
          <p:nvPr/>
        </p:nvSpPr>
        <p:spPr>
          <a:xfrm>
            <a:off x="6190488" y="1075309"/>
            <a:ext cx="5422392" cy="48145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happens,a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paralyzed.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patients’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“walking”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solution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D.One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E.It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F.Just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used,all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steps,with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support.</a:t>
            </a:r>
            <a:endParaRPr lang="en-US" altLang="zh-CN" sz="2600" dirty="0"/>
          </a:p>
        </p:txBody>
      </p:sp>
      <p:sp>
        <p:nvSpPr>
          <p:cNvPr id="6" name="矩形 5"/>
          <p:cNvSpPr/>
          <p:nvPr/>
        </p:nvSpPr>
        <p:spPr>
          <a:xfrm>
            <a:off x="6102096" y="1056131"/>
            <a:ext cx="5740280" cy="54612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0_1#36106aa24?htil=1&amp;pid=bc6744885&amp;color=0,0,0&amp;mp=1&amp;vtp=1&amp;bbb=1&amp;hb=1"/>
          <p:cNvSpPr/>
          <p:nvPr/>
        </p:nvSpPr>
        <p:spPr>
          <a:xfrm>
            <a:off x="576072" y="972001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hurt,information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Surprisingly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Switzerland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paralyzed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(瘫痪的)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32_1#36106aa24.blank?pid=bc6744885&amp;color=0,0,0&amp;mp=1&amp;vpa=22&amp;vtp=1"/>
          <p:cNvSpPr/>
          <p:nvPr/>
        </p:nvSpPr>
        <p:spPr>
          <a:xfrm>
            <a:off x="3115279" y="3283909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M_4_BD.35_1#36106aa24?htil=1&amp;pid=bc6744885&amp;color=0,0,0&amp;vtp=1&amp;bbb=1&amp;hb=1"/>
          <p:cNvSpPr/>
          <p:nvPr/>
        </p:nvSpPr>
        <p:spPr>
          <a:xfrm>
            <a:off x="6190488" y="1075309"/>
            <a:ext cx="5422392" cy="48145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happens,a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paralyzed.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patients’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“walking”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solution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D.One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E.It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F.Just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used,all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steps,with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support.</a:t>
            </a:r>
            <a:endParaRPr lang="en-US" altLang="zh-CN" sz="2600" dirty="0"/>
          </a:p>
        </p:txBody>
      </p:sp>
      <p:sp>
        <p:nvSpPr>
          <p:cNvPr id="5" name="矩形 4"/>
          <p:cNvSpPr/>
          <p:nvPr/>
        </p:nvSpPr>
        <p:spPr>
          <a:xfrm>
            <a:off x="6102096" y="1056131"/>
            <a:ext cx="5740280" cy="54612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0_1#36106aa24?htil=1&amp;pid=bc6744885&amp;color=0,0,0&amp;mp=1&amp;vtp=1&amp;bbb=1&amp;hb=1"/>
          <p:cNvSpPr/>
          <p:nvPr/>
        </p:nvSpPr>
        <p:spPr>
          <a:xfrm>
            <a:off x="576072" y="972000"/>
            <a:ext cx="5422392" cy="563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motorcycle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computer.3.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past,scientists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similar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33_1#36106aa24.blank?pid=bc6744885&amp;color=0,0,0&amp;mp=1&amp;vpa=23&amp;vtp=1"/>
          <p:cNvSpPr/>
          <p:nvPr/>
        </p:nvSpPr>
        <p:spPr>
          <a:xfrm>
            <a:off x="4559331" y="3753808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M_4_BD.35_1#36106aa24?htil=1&amp;pid=bc6744885&amp;color=0,0,0&amp;vtp=1&amp;bbb=1&amp;hb=1"/>
          <p:cNvSpPr/>
          <p:nvPr/>
        </p:nvSpPr>
        <p:spPr>
          <a:xfrm>
            <a:off x="6190488" y="1075309"/>
            <a:ext cx="5422392" cy="48145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happens,a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paralyzed.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patients’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“walking”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solution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D.One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E.It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F.Just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used,all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steps,with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support.</a:t>
            </a:r>
            <a:endParaRPr lang="en-US" altLang="zh-CN" sz="2600" dirty="0"/>
          </a:p>
        </p:txBody>
      </p:sp>
      <p:sp>
        <p:nvSpPr>
          <p:cNvPr id="5" name="矩形 4"/>
          <p:cNvSpPr/>
          <p:nvPr/>
        </p:nvSpPr>
        <p:spPr>
          <a:xfrm>
            <a:off x="6102096" y="1056131"/>
            <a:ext cx="5740280" cy="54612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0_1#36106aa24?htil=1&amp;pid=bc6744885&amp;color=0,0,0&amp;mp=1&amp;vtp=1&amp;bbb=1&amp;hb=1"/>
          <p:cNvSpPr/>
          <p:nvPr/>
        </p:nvSpPr>
        <p:spPr>
          <a:xfrm>
            <a:off x="576072" y="972001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different.4.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“walking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patterns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muscles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(肌肉)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34_1#36106aa24.blank?pid=bc6744885&amp;color=0,0,0&amp;mp=1&amp;vpa=24&amp;vtp=1"/>
          <p:cNvSpPr/>
          <p:nvPr/>
        </p:nvSpPr>
        <p:spPr>
          <a:xfrm>
            <a:off x="2134139" y="1404309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M_4_BD.35_1#36106aa24?htil=1&amp;pid=bc6744885&amp;color=0,0,0&amp;vtp=1&amp;bbb=1&amp;hb=1"/>
          <p:cNvSpPr/>
          <p:nvPr/>
        </p:nvSpPr>
        <p:spPr>
          <a:xfrm>
            <a:off x="6190488" y="1075309"/>
            <a:ext cx="5422392" cy="48145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happens,a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paralyzed.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patients’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“walking”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solution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D.One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E.It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F.Just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used,all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steps,with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support.</a:t>
            </a:r>
            <a:endParaRPr lang="en-US" altLang="zh-CN" sz="2600" dirty="0"/>
          </a:p>
        </p:txBody>
      </p:sp>
      <p:sp>
        <p:nvSpPr>
          <p:cNvPr id="6" name="矩形 5"/>
          <p:cNvSpPr/>
          <p:nvPr/>
        </p:nvSpPr>
        <p:spPr>
          <a:xfrm>
            <a:off x="6102096" y="1056131"/>
            <a:ext cx="5740280" cy="54612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7486" y="609837"/>
            <a:ext cx="2838012" cy="1455826"/>
            <a:chOff x="906873" y="545502"/>
            <a:chExt cx="2838012" cy="1455826"/>
          </a:xfrm>
        </p:grpSpPr>
        <p:sp>
          <p:nvSpPr>
            <p:cNvPr id="3" name="文本框 2"/>
            <p:cNvSpPr txBox="1"/>
            <p:nvPr/>
          </p:nvSpPr>
          <p:spPr>
            <a:xfrm flipH="1">
              <a:off x="984991" y="1503972"/>
              <a:ext cx="275989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CONTENTS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906873" y="545502"/>
              <a:ext cx="166379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目录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7886" y="2001328"/>
              <a:ext cx="51758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6832778" y="712800"/>
            <a:ext cx="3431891" cy="834390"/>
            <a:chOff x="6831825" y="1403665"/>
            <a:chExt cx="3431891" cy="834390"/>
          </a:xfrm>
        </p:grpSpPr>
        <p:sp>
          <p:nvSpPr>
            <p:cNvPr id="7" name="文本框 6">
              <a:hlinkClick r:id="rId2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题型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解读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TI XING JIE DU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5833923" y="1935810"/>
            <a:ext cx="3431891" cy="834390"/>
            <a:chOff x="6831825" y="1403665"/>
            <a:chExt cx="3431891" cy="834390"/>
          </a:xfrm>
        </p:grpSpPr>
        <p:sp>
          <p:nvSpPr>
            <p:cNvPr id="32" name="文本框 31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解题指导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0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JIE TI ZHI DAO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>
            <a:off x="6839763" y="3158820"/>
            <a:ext cx="3431891" cy="834390"/>
            <a:chOff x="6831825" y="1403665"/>
            <a:chExt cx="3431891" cy="834390"/>
          </a:xfrm>
        </p:grpSpPr>
        <p:sp>
          <p:nvSpPr>
            <p:cNvPr id="37" name="文本框 36">
              <a:hlinkClick r:id="rId14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真题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实练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7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8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ZHEN TI SHI LIAN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9"/>
            </p:custDataLst>
          </p:nvPr>
        </p:nvGrpSpPr>
        <p:grpSpPr>
          <a:xfrm>
            <a:off x="5833923" y="4381830"/>
            <a:ext cx="3431891" cy="834390"/>
            <a:chOff x="6831825" y="1403665"/>
            <a:chExt cx="3431891" cy="834390"/>
          </a:xfrm>
        </p:grpSpPr>
        <p:sp>
          <p:nvSpPr>
            <p:cNvPr id="12" name="文本框 11">
              <a:hlinkClick r:id="rId20" action="ppaction://hlinksldjump"/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模拟突破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2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3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4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MO NI TU PO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0_1#36106aa24?htil=1&amp;pid=bc6744885&amp;color=0,0,0&amp;mp=1&amp;vtp=1&amp;bbb=1&amp;hb=1"/>
          <p:cNvSpPr/>
          <p:nvPr/>
        </p:nvSpPr>
        <p:spPr>
          <a:xfrm>
            <a:off x="576072" y="972000"/>
            <a:ext cx="5422392" cy="371551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own,using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trigger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(激发)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leg.5.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paralyzed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#1.6</a:t>
            </a:r>
            <a:endParaRPr lang="en-US" altLang="zh-CN" sz="2800" dirty="0"/>
          </a:p>
        </p:txBody>
      </p:sp>
      <p:sp>
        <p:nvSpPr>
          <p:cNvPr id="3" name="QM_4_AN.36_1#36106aa24.blank?pid=bc6744885&amp;color=0,0,0&amp;mp=1&amp;vpa=25&amp;vtp=1"/>
          <p:cNvSpPr/>
          <p:nvPr/>
        </p:nvSpPr>
        <p:spPr>
          <a:xfrm>
            <a:off x="4417029" y="2344108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M_4_BD.35_1#36106aa24?htil=1&amp;pid=bc6744885&amp;color=0,0,0&amp;vtp=1&amp;bbb=1&amp;hb=1"/>
          <p:cNvSpPr/>
          <p:nvPr/>
        </p:nvSpPr>
        <p:spPr>
          <a:xfrm>
            <a:off x="6190488" y="1075309"/>
            <a:ext cx="5422392" cy="48145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happens,a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paralyzed.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patients’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“walking”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solution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D.One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E.It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body.</a:t>
            </a:r>
            <a:endParaRPr lang="en-US" altLang="zh-CN" sz="2600" dirty="0"/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F.Just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used,all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6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6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steps,with</a:t>
            </a:r>
            <a:r>
              <a:rPr lang="en-US" altLang="zh-CN" sz="26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6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support.</a:t>
            </a:r>
            <a:endParaRPr lang="en-US" altLang="zh-CN" sz="2600" dirty="0"/>
          </a:p>
        </p:txBody>
      </p:sp>
      <p:sp>
        <p:nvSpPr>
          <p:cNvPr id="6" name="矩形 5"/>
          <p:cNvSpPr/>
          <p:nvPr/>
        </p:nvSpPr>
        <p:spPr>
          <a:xfrm>
            <a:off x="6102096" y="1056131"/>
            <a:ext cx="5740280" cy="54612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7_1#23066048b?pid=bc6744885&amp;color=0,0,0&amp;vtp=1&amp;bt=1&amp;bbb=1"/>
          <p:cNvSpPr/>
          <p:nvPr/>
        </p:nvSpPr>
        <p:spPr>
          <a:xfrm>
            <a:off x="576072" y="1078992"/>
            <a:ext cx="11036808" cy="53619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M_4_BD.37_1#23066048b?pid=bc6744885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651" y="119430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37_2#23066048b?htil=1&amp;pid=bc6744885&amp;color=0,0,0&amp;mp=1&amp;vtp=1&amp;bbb=1&amp;hb=1"/>
          <p:cNvSpPr/>
          <p:nvPr/>
        </p:nvSpPr>
        <p:spPr>
          <a:xfrm>
            <a:off x="576072" y="1621028"/>
            <a:ext cx="5422392" cy="3001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miscommunications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</p:txBody>
      </p:sp>
      <p:sp>
        <p:nvSpPr>
          <p:cNvPr id="5" name="QM_4_AN.38_1#23066048b.blank?pid=bc6744885&amp;color=0,0,0&amp;mp=1&amp;vpa=26&amp;vtp=1"/>
          <p:cNvSpPr/>
          <p:nvPr/>
        </p:nvSpPr>
        <p:spPr>
          <a:xfrm>
            <a:off x="2385029" y="4157790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5" name="QM_4_BD.44_2#23066048b?htil=1&amp;pid=bc6744885&amp;color=0,0,0&amp;vtp=1&amp;bbb=1&amp;hb=1"/>
          <p:cNvSpPr/>
          <p:nvPr/>
        </p:nvSpPr>
        <p:spPr>
          <a:xfrm>
            <a:off x="6199632" y="1621028"/>
            <a:ext cx="5422392" cy="4733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Listener.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unclear,you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6102096" y="1621028"/>
            <a:ext cx="5422392" cy="47334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7_3#23066048b?htil=1&amp;pid=bc6744885&amp;color=0,0,0&amp;vtp=1&amp;bbb=1&amp;hb=1"/>
          <p:cNvSpPr/>
          <p:nvPr/>
        </p:nvSpPr>
        <p:spPr>
          <a:xfrm>
            <a:off x="569976" y="2496001"/>
            <a:ext cx="5422392" cy="4189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meaningful,specially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conversation.2.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speech.</a:t>
            </a:r>
            <a:endParaRPr lang="en-US" altLang="zh-CN" sz="2800" dirty="0"/>
          </a:p>
        </p:txBody>
      </p:sp>
      <p:sp>
        <p:nvSpPr>
          <p:cNvPr id="7" name="QM_4_AN.40_1#23066048b.blank?pid=bc6744885&amp;color=0,0,0&amp;vpa=27&amp;vtp=1"/>
          <p:cNvSpPr/>
          <p:nvPr/>
        </p:nvSpPr>
        <p:spPr>
          <a:xfrm>
            <a:off x="2712308" y="4807909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M_4_BD.44_2#23066048b?htil=1&amp;pid=bc6744885&amp;color=0,0,0&amp;vtp=1&amp;bbb=1&amp;hb=1"/>
          <p:cNvSpPr/>
          <p:nvPr/>
        </p:nvSpPr>
        <p:spPr>
          <a:xfrm>
            <a:off x="6199632" y="972000"/>
            <a:ext cx="5422392" cy="5123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Listener.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miscommunication?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unclear,you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102096" y="869576"/>
            <a:ext cx="5422392" cy="54848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M_4_BD.37_3#23066048b?htil=1&amp;pid=bc6744885&amp;color=0,0,0&amp;vtp=1&amp;bbb=1&amp;hb=1"/>
          <p:cNvSpPr/>
          <p:nvPr/>
        </p:nvSpPr>
        <p:spPr>
          <a:xfrm>
            <a:off x="667512" y="1093693"/>
            <a:ext cx="5422392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One.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9_1#23066048b?htil=1&amp;pid=bc6744885&amp;color=0,0,0&amp;vtp=1&amp;bbb=1&amp;hb=1"/>
          <p:cNvSpPr/>
          <p:nvPr/>
        </p:nvSpPr>
        <p:spPr>
          <a:xfrm>
            <a:off x="569976" y="1509883"/>
            <a:ext cx="5422392" cy="27744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saying,“3.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have.</a:t>
            </a:r>
            <a:endParaRPr lang="en-US" altLang="zh-CN" sz="2800" dirty="0"/>
          </a:p>
        </p:txBody>
      </p:sp>
      <p:sp>
        <p:nvSpPr>
          <p:cNvPr id="3" name="QM_4_BD.41_1#23066048b?htil=1&amp;pid=bc6744885&amp;color=0,0,0&amp;vtp=1&amp;bbb=1&amp;hb=1"/>
          <p:cNvSpPr/>
          <p:nvPr/>
        </p:nvSpPr>
        <p:spPr>
          <a:xfrm>
            <a:off x="569976" y="4319435"/>
            <a:ext cx="5422392" cy="2349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6" name="QM_4_AN.42_1#23066048b.blank?pid=bc6744885&amp;color=0,0,0&amp;vpa=28&amp;vtp=1"/>
          <p:cNvSpPr/>
          <p:nvPr/>
        </p:nvSpPr>
        <p:spPr>
          <a:xfrm>
            <a:off x="1994758" y="2881991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M_4_BD.44_2#23066048b?htil=1&amp;pid=bc6744885&amp;color=0,0,0&amp;vtp=1&amp;bbb=1&amp;hb=1"/>
          <p:cNvSpPr/>
          <p:nvPr/>
        </p:nvSpPr>
        <p:spPr>
          <a:xfrm>
            <a:off x="6199632" y="972000"/>
            <a:ext cx="5422392" cy="5123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Listener.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unclear,you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M_4_BD.39_1#23066048b?htil=1&amp;pid=bc6744885&amp;color=0,0,0&amp;vtp=1&amp;bbb=1&amp;hb=1"/>
          <p:cNvSpPr/>
          <p:nvPr/>
        </p:nvSpPr>
        <p:spPr>
          <a:xfrm>
            <a:off x="569976" y="1004873"/>
            <a:ext cx="5422392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understanding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02096" y="869576"/>
            <a:ext cx="5422392" cy="54848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1_1#23066048b?htil=1&amp;pid=bc6744885&amp;color=0,0,0&amp;vtp=1&amp;bbb=1&amp;hb=1"/>
          <p:cNvSpPr/>
          <p:nvPr/>
        </p:nvSpPr>
        <p:spPr>
          <a:xfrm>
            <a:off x="576072" y="972000"/>
            <a:ext cx="5422392" cy="899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3" name="QM_4_BD.41_2#23066048b?htil=1&amp;pid=bc6744885&amp;color=0,0,0&amp;vtp=1&amp;bbb=1&amp;hb=1"/>
          <p:cNvSpPr/>
          <p:nvPr/>
        </p:nvSpPr>
        <p:spPr>
          <a:xfrm>
            <a:off x="576072" y="1914080"/>
            <a:ext cx="5422392" cy="422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(交流)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contact.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4_AN.43_1#23066048b.blank?pid=bc6744885&amp;color=0,0,0&amp;vpa=29&amp;vtp=1"/>
          <p:cNvSpPr/>
          <p:nvPr/>
        </p:nvSpPr>
        <p:spPr>
          <a:xfrm>
            <a:off x="3111088" y="1876488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M_4_BD.44_2#23066048b?htil=1&amp;pid=bc6744885&amp;color=0,0,0&amp;vtp=1&amp;bbb=1&amp;hb=1"/>
          <p:cNvSpPr/>
          <p:nvPr/>
        </p:nvSpPr>
        <p:spPr>
          <a:xfrm>
            <a:off x="6199632" y="972000"/>
            <a:ext cx="5422392" cy="5123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Listener.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unclear,you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102096" y="869576"/>
            <a:ext cx="5422392" cy="54848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1_2#23066048b?htil=1&amp;pid=bc6744885&amp;color=0,0,0&amp;vtp=1&amp;bbb=1&amp;hb=1"/>
          <p:cNvSpPr/>
          <p:nvPr/>
        </p:nvSpPr>
        <p:spPr>
          <a:xfrm>
            <a:off x="569976" y="1633384"/>
            <a:ext cx="5422392" cy="2309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understood.5.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smartphone.</a:t>
            </a:r>
            <a:endParaRPr lang="en-US" altLang="zh-CN" sz="2800" dirty="0"/>
          </a:p>
        </p:txBody>
      </p:sp>
      <p:sp>
        <p:nvSpPr>
          <p:cNvPr id="3" name="QM_4_BD.44_1#23066048b?htil=1&amp;pid=bc6744885&amp;color=0,0,0&amp;vtp=1&amp;bbb=1&amp;hb=1"/>
          <p:cNvSpPr/>
          <p:nvPr/>
        </p:nvSpPr>
        <p:spPr>
          <a:xfrm>
            <a:off x="569976" y="3973988"/>
            <a:ext cx="5422392" cy="13647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M_4_AN.45_1#23066048b.blank?pid=bc6744885&amp;color=0,0,0&amp;vpa=30&amp;vtp=1"/>
          <p:cNvSpPr/>
          <p:nvPr/>
        </p:nvSpPr>
        <p:spPr>
          <a:xfrm>
            <a:off x="2502758" y="3005492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5" name="QM_4_BD.44_2#23066048b?htil=1&amp;pid=bc6744885&amp;color=0,0,0&amp;vtp=1&amp;bbb=1&amp;hb=1"/>
          <p:cNvSpPr/>
          <p:nvPr/>
        </p:nvSpPr>
        <p:spPr>
          <a:xfrm>
            <a:off x="6199632" y="972000"/>
            <a:ext cx="5422392" cy="5123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Listener.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unclear,you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1192306" y="101070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closely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02096" y="869576"/>
            <a:ext cx="5422392" cy="54848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1#88f33ad61?pid=bc6744885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(四)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46_1#88f33ad61?pid=bc6744885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46_2#88f33ad61?htil=1&amp;pid=bc6744885&amp;color=0,0,0&amp;mp=1&amp;vtp=1&amp;bbb=1&amp;hb=1"/>
          <p:cNvSpPr/>
          <p:nvPr/>
        </p:nvSpPr>
        <p:spPr>
          <a:xfrm>
            <a:off x="576072" y="1738249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endParaRPr lang="en-US" altLang="zh-CN" sz="2800" dirty="0"/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tree!</a:t>
            </a:r>
            <a:endParaRPr lang="en-US" altLang="zh-CN" sz="2800" dirty="0"/>
          </a:p>
          <a:p>
            <a:pPr latinLnBrk="1"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4_AN.47_1#88f33ad61.blank?pid=bc6744885&amp;color=0,0,0&amp;mp=1&amp;vpa=31&amp;vtp=1"/>
          <p:cNvSpPr/>
          <p:nvPr/>
        </p:nvSpPr>
        <p:spPr>
          <a:xfrm>
            <a:off x="4455129" y="4520057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M_4_BD.51_1#88f33ad61?htil=1&amp;pid=bc6744885&amp;color=0,0,0&amp;vtp=1&amp;bbb=1&amp;hb=1"/>
          <p:cNvSpPr/>
          <p:nvPr/>
        </p:nvSpPr>
        <p:spPr>
          <a:xfrm>
            <a:off x="6199632" y="1738249"/>
            <a:ext cx="5422392" cy="4658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pressure.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.Receive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embarrassment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 </a:t>
            </a:r>
            <a:r>
              <a:rPr lang="en-US" altLang="zh-CN" sz="2800" b="0" i="0" baseline="-250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2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heart-related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illnesses.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102096" y="1738248"/>
            <a:ext cx="5422392" cy="478805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2#88f33ad61?htil=1&amp;pid=bc6744885&amp;color=0,0,0&amp;mp=1&amp;vtp=1&amp;bbb=1&amp;hb=1"/>
          <p:cNvSpPr/>
          <p:nvPr/>
        </p:nvSpPr>
        <p:spPr>
          <a:xfrm>
            <a:off x="576072" y="972001"/>
            <a:ext cx="5422392" cy="422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breath.</a:t>
            </a:r>
            <a:endParaRPr lang="en-US" altLang="zh-CN" sz="2800" dirty="0"/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So,when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forest,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 </a:t>
            </a:r>
            <a:r>
              <a:rPr lang="en-US" altLang="zh-CN" sz="2800" b="0" i="0" baseline="-250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2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endParaRPr lang="en-US" altLang="zh-CN" sz="100" b="0" i="0" kern="0" spc="-99900">
              <a:solidFill>
                <a:srgbClr val="FFFF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pollutants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line.</a:t>
            </a:r>
            <a:endParaRPr lang="en-US" altLang="zh-CN" sz="2800" dirty="0"/>
          </a:p>
          <a:p>
            <a:pPr latinLnBrk="1"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48_1#88f33ad61.blank?pid=bc6744885&amp;color=0,0,0&amp;mp=1&amp;vpa=32&amp;vtp=1"/>
          <p:cNvSpPr/>
          <p:nvPr/>
        </p:nvSpPr>
        <p:spPr>
          <a:xfrm>
            <a:off x="1538891" y="1404309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7" name="QM_4_BD.51_1#88f33ad61?htil=1&amp;pid=bc6744885&amp;color=0,0,0&amp;vtp=1&amp;bbb=1&amp;hb=1"/>
          <p:cNvSpPr/>
          <p:nvPr/>
        </p:nvSpPr>
        <p:spPr>
          <a:xfrm>
            <a:off x="6199632" y="972000"/>
            <a:ext cx="5422392" cy="4658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pressure.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.Receive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embarrassment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 </a:t>
            </a:r>
            <a:r>
              <a:rPr lang="en-US" altLang="zh-CN" sz="2800" b="0" i="0" baseline="-250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2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heart-related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illnesses.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102096" y="878542"/>
            <a:ext cx="5422392" cy="483197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2#88f33ad61?htil=1&amp;pid=bc6744885&amp;color=0,0,0&amp;mp=1&amp;vtp=1&amp;bbb=1&amp;hb=1"/>
          <p:cNvSpPr/>
          <p:nvPr/>
        </p:nvSpPr>
        <p:spPr>
          <a:xfrm>
            <a:off x="576072" y="972001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endParaRPr lang="en-US" altLang="zh-CN" sz="2800" dirty="0"/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(心率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variability.3.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positive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49_1#88f33ad61.blank?pid=bc6744885&amp;color=0,0,0&amp;mp=1&amp;vpa=33&amp;vtp=1"/>
          <p:cNvSpPr/>
          <p:nvPr/>
        </p:nvSpPr>
        <p:spPr>
          <a:xfrm>
            <a:off x="2365090" y="4223709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M_4_AN.50_1#88f33ad61.blank?pid=bc6744885&amp;color=0,0,0&amp;mp=1&amp;vpa=34&amp;vtp=1"/>
          <p:cNvSpPr/>
          <p:nvPr/>
        </p:nvSpPr>
        <p:spPr>
          <a:xfrm>
            <a:off x="1526191" y="4693609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M_4_BD.51_1#88f33ad61?htil=1&amp;pid=bc6744885&amp;color=0,0,0&amp;vtp=1&amp;bbb=1&amp;hb=1"/>
          <p:cNvSpPr/>
          <p:nvPr/>
        </p:nvSpPr>
        <p:spPr>
          <a:xfrm>
            <a:off x="6199632" y="972000"/>
            <a:ext cx="5422392" cy="4658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pressure.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.Receive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embarrassment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 </a:t>
            </a:r>
            <a:r>
              <a:rPr lang="en-US" altLang="zh-CN" sz="2800" b="0" i="0" baseline="-250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2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heart-related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illnesses.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02096" y="878542"/>
            <a:ext cx="5422392" cy="483197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2#88f33ad61?htil=1&amp;pid=bc6744885&amp;color=0,0,0&amp;mp=1&amp;vtp=1&amp;bbb=1&amp;hb=1"/>
          <p:cNvSpPr/>
          <p:nvPr/>
        </p:nvSpPr>
        <p:spPr>
          <a:xfrm>
            <a:off x="576072" y="972001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effective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levels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suffer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worry.</a:t>
            </a:r>
            <a:endParaRPr lang="en-US" altLang="zh-CN" sz="2800" dirty="0"/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yard,go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4" name="QM_4_BD.51_1#88f33ad61?htil=1&amp;pid=bc6744885&amp;color=0,0,0&amp;vtp=1&amp;bbb=1&amp;hb=1"/>
          <p:cNvSpPr/>
          <p:nvPr/>
        </p:nvSpPr>
        <p:spPr>
          <a:xfrm>
            <a:off x="6199632" y="972000"/>
            <a:ext cx="5422392" cy="4658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pressure.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.Receive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embarrassment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 </a:t>
            </a:r>
            <a:r>
              <a:rPr lang="en-US" altLang="zh-CN" sz="2800" b="0" i="0" baseline="-250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2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heart-related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illnesses.</a:t>
            </a:r>
            <a:endParaRPr lang="en-US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6102096" y="878542"/>
            <a:ext cx="5422392" cy="483197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题型解读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TI XING JIE DU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01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8" name="文本框 7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1" name="文本框 10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32" name="文本框 31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2" name="文本框 1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2#88f33ad61?htil=1&amp;pid=bc6744885&amp;color=0,0,0&amp;mp=1&amp;vtp=1&amp;bbb=1&amp;hb=1"/>
          <p:cNvSpPr/>
          <p:nvPr/>
        </p:nvSpPr>
        <p:spPr>
          <a:xfrm>
            <a:off x="576072" y="972000"/>
            <a:ext cx="5422392" cy="22919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woodlands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hug.5.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passers-by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#1.6</a:t>
            </a:r>
            <a:endParaRPr lang="en-US" altLang="zh-CN" sz="2800" dirty="0"/>
          </a:p>
        </p:txBody>
      </p:sp>
      <p:sp>
        <p:nvSpPr>
          <p:cNvPr id="3" name="QM_4_AN.52_1#88f33ad61.blank?pid=bc6744885&amp;color=0,0,0&amp;mp=1&amp;vpa=35&amp;vtp=1"/>
          <p:cNvSpPr/>
          <p:nvPr/>
        </p:nvSpPr>
        <p:spPr>
          <a:xfrm>
            <a:off x="1772254" y="1404308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M_4_BD.51_1#88f33ad61?htil=1&amp;pid=bc6744885&amp;color=0,0,0&amp;vtp=1&amp;bbb=1&amp;hb=1"/>
          <p:cNvSpPr/>
          <p:nvPr/>
        </p:nvSpPr>
        <p:spPr>
          <a:xfrm>
            <a:off x="6199632" y="972000"/>
            <a:ext cx="5422392" cy="4658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pressure.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.Receive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embarrassment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 </a:t>
            </a:r>
            <a:r>
              <a:rPr lang="en-US" altLang="zh-CN" sz="2800" b="0" i="0" baseline="-250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2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heart-related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illnesses.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02096" y="878542"/>
            <a:ext cx="5422392" cy="483197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3_1#d717dd6ba?pid=bc6744885&amp;color=0,0,0&amp;vtp=1&amp;bt=1&amp;bbb=1"/>
          <p:cNvSpPr/>
          <p:nvPr/>
        </p:nvSpPr>
        <p:spPr>
          <a:xfrm>
            <a:off x="576072" y="1078992"/>
            <a:ext cx="11036808" cy="6248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(五)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徐州一模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53_1#d717dd6ba?pid=bc6744885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19938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53_2#d717dd6ba?htil=1&amp;pid=bc6744885&amp;color=0,0,0&amp;mp=1&amp;vtp=1&amp;bbb=1&amp;hb=1"/>
          <p:cNvSpPr/>
          <p:nvPr/>
        </p:nvSpPr>
        <p:spPr>
          <a:xfrm>
            <a:off x="576072" y="1700149"/>
            <a:ext cx="5422392" cy="431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year,millions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covered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wetlands.2.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4_AN.54_1#d717dd6ba.blank?pid=bc6744885&amp;color=0,0,0&amp;mp=1&amp;vpa=36&amp;vtp=1"/>
          <p:cNvSpPr/>
          <p:nvPr/>
        </p:nvSpPr>
        <p:spPr>
          <a:xfrm>
            <a:off x="2175479" y="2962529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M_4_AN.55_1#d717dd6ba.blank?pid=bc6744885&amp;color=0,0,0&amp;mp=1&amp;vpa=37&amp;vtp=1"/>
          <p:cNvSpPr/>
          <p:nvPr/>
        </p:nvSpPr>
        <p:spPr>
          <a:xfrm>
            <a:off x="3982054" y="5553329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M_4_BD.58_1#d717dd6ba?htil=1&amp;pid=bc6744885&amp;color=0,0,0&amp;vtp=1&amp;bbb=1&amp;hb=1"/>
          <p:cNvSpPr/>
          <p:nvPr/>
        </p:nvSpPr>
        <p:spPr>
          <a:xfrm>
            <a:off x="6199632" y="1700149"/>
            <a:ext cx="5422392" cy="4728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crashing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foggy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nights.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6102096" y="1676400"/>
            <a:ext cx="5422392" cy="489667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3_2#d717dd6ba?htil=1&amp;pid=bc6744885&amp;color=0,0,0&amp;mp=1&amp;vtp=1&amp;bbb=1&amp;hb=1"/>
          <p:cNvSpPr/>
          <p:nvPr/>
        </p:nvSpPr>
        <p:spPr>
          <a:xfrm>
            <a:off x="576072" y="972001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plants.3.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(迷惑)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birds.4.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4_AN.56_1#d717dd6ba.blank?pid=bc6744885&amp;color=0,0,0&amp;mp=1&amp;vpa=38&amp;vtp=1"/>
          <p:cNvSpPr/>
          <p:nvPr/>
        </p:nvSpPr>
        <p:spPr>
          <a:xfrm>
            <a:off x="3053366" y="2814009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M_4_AN.57_1#d717dd6ba.blank?pid=bc6744885&amp;color=0,0,0&amp;mp=1&amp;vpa=39&amp;vtp=1"/>
          <p:cNvSpPr/>
          <p:nvPr/>
        </p:nvSpPr>
        <p:spPr>
          <a:xfrm>
            <a:off x="1640491" y="5633409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M_4_BD.58_1#d717dd6ba?htil=1&amp;pid=bc6744885&amp;color=0,0,0&amp;vtp=1&amp;bbb=1&amp;hb=1"/>
          <p:cNvSpPr/>
          <p:nvPr/>
        </p:nvSpPr>
        <p:spPr>
          <a:xfrm>
            <a:off x="6199632" y="97200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crashing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foggy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nights.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02096" y="905435"/>
            <a:ext cx="5422392" cy="53429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3_2#d717dd6ba?htil=1&amp;pid=bc6744885&amp;color=0,0,0&amp;mp=1&amp;vtp=1&amp;bbb=1&amp;hb=1"/>
          <p:cNvSpPr/>
          <p:nvPr/>
        </p:nvSpPr>
        <p:spPr>
          <a:xfrm>
            <a:off x="576072" y="972000"/>
            <a:ext cx="5422392" cy="51621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mornings,there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3" name="QM_4_AN.59_1#d717dd6ba.blank?pid=bc6744885&amp;color=0,0,0&amp;mp=1&amp;vpa=40&amp;vtp=1"/>
          <p:cNvSpPr/>
          <p:nvPr/>
        </p:nvSpPr>
        <p:spPr>
          <a:xfrm>
            <a:off x="1538891" y="3961580"/>
            <a:ext cx="49530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M_4_BD.58_1#d717dd6ba?htil=1&amp;pid=bc6744885&amp;color=0,0,0&amp;vtp=1&amp;bbb=1&amp;hb=1"/>
          <p:cNvSpPr/>
          <p:nvPr/>
        </p:nvSpPr>
        <p:spPr>
          <a:xfrm>
            <a:off x="6199632" y="972000"/>
            <a:ext cx="5422392" cy="4728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crashing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foggy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nights.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02096" y="905435"/>
            <a:ext cx="5422392" cy="53429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0c0ca821?pid=12196505e&amp;color=0,0,0&amp;vtp=1&amp;bt=1&amp;bbb=1&amp;hb=1"/>
          <p:cNvSpPr/>
          <p:nvPr/>
        </p:nvSpPr>
        <p:spPr>
          <a:xfrm>
            <a:off x="576072" y="1005840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补全短文(部分地区命名为阅读填空或阅读还原)的形式一般为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250词左右的短文中留出5个空白，从短文后所给的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6个选项中选出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最佳选项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，使补全后的短文意思通顺、前后连贯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。该题型主要考查考生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对文章的整体内容和结构以及上下文逻辑意义的理解和掌握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近年中考补全短文的话题注重贴近生活热点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，体裁反复多样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，包含说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明文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、议论文、记叙文等，以说明文为主。文章结构清晰，层次分明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“总—分(—总)”的文章结构，如在第一段引入所要说明的主题后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余段落从某一维度对这一主题展开说明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，有时还会有一个总结性的段落。</a:t>
            </a:r>
            <a:endParaRPr lang="en-US" altLang="zh-CN" sz="2800" spc="-1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解题指导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JIE TI ZHI DAO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02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0" name="文本框 19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1" name="文本框 20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2" name="文本框 2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63bc079d?pid=f70fe7e95&amp;color=0,0,0&amp;vtp=1&amp;bt=1&amp;bbb=1&amp;hb=1"/>
          <p:cNvSpPr/>
          <p:nvPr/>
        </p:nvSpPr>
        <p:spPr>
          <a:xfrm>
            <a:off x="576072" y="1005840"/>
            <a:ext cx="11036808" cy="5508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1.快速浏览文章，尤其是各段首尾句；明确各空所在位置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，理解文章主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旨和框架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，整体把握文章。留意文章及段落的开头和结尾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，它们往往点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明文章或段落的主旨。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.剖析选项所属的功能(总结句、过渡句等)，标出关键词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，尤其注意标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逻辑词。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.根据设空位置解题，先易后难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。可通过分析句子与句子之间的逻辑关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系进行解题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(可寻找常见逻辑关系的标志词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)；也可在设空前后圈定线索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，然后在选项中查找该线索词的原词或近义词、反义词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、相同结构复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现等。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.复读全文，检查全文是否行文流畅、意义连贯、逻辑合理。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真题实练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3058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ZHEN TI SHI LIAN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03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_1#4584ec310?htil=1&amp;pid=22686da08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835" y="4383818"/>
            <a:ext cx="2025977" cy="222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_2#4584ec310?htil=1&amp;pid=22686da08&amp;color=0,0,0&amp;vtp=1&amp;bt=1&amp;bbb=1&amp;hs=1"/>
          <p:cNvSpPr/>
          <p:nvPr/>
        </p:nvSpPr>
        <p:spPr>
          <a:xfrm>
            <a:off x="576072" y="1078992"/>
            <a:ext cx="82661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M_4_BD.1_2#4584ec310?htil=1&amp;pid=22686da08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7703" y="-1347756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1_3#4584ec310?htil=1&amp;pid=22686da08&amp;color=0,0,0&amp;mp=1&amp;vtp=1&amp;bbb=1&amp;hb=1"/>
          <p:cNvSpPr/>
          <p:nvPr/>
        </p:nvSpPr>
        <p:spPr>
          <a:xfrm>
            <a:off x="472440" y="1604486"/>
            <a:ext cx="5422392" cy="277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suffer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overwhelmed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难以承受的).You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disappointed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,sad,hurt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helpless.1.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6" name="QM_4_AN.2_1#4584ec310.blank?pid=22686da08&amp;color=0,0,0&amp;mp=1&amp;vpa=1&amp;vtp=1"/>
          <p:cNvSpPr/>
          <p:nvPr/>
        </p:nvSpPr>
        <p:spPr>
          <a:xfrm>
            <a:off x="1955959" y="3446494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2" name="QM_4_BD.6_1#4584ec310?htil=1&amp;pid=22686da08&amp;color=0,0,0&amp;vtp=1&amp;bbb=1&amp;hb=1&amp;hs=1"/>
          <p:cNvSpPr/>
          <p:nvPr/>
        </p:nvSpPr>
        <p:spPr>
          <a:xfrm>
            <a:off x="6096000" y="156791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.Dealing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stress.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5894832" y="1604486"/>
            <a:ext cx="5721096" cy="50922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tags/tag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20993</Words>
  <Application>WPS 演示</Application>
  <PresentationFormat>宽屏</PresentationFormat>
  <Paragraphs>1060</Paragraphs>
  <Slides>44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71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微软雅黑</vt:lpstr>
      <vt:lpstr>Aa楷体</vt:lpstr>
      <vt:lpstr>字魂105号-简雅黑</vt:lpstr>
      <vt:lpstr>Calibri</vt:lpstr>
      <vt:lpstr>Arial Unicode MS</vt:lpstr>
      <vt:lpstr>等线 Light</vt:lpstr>
      <vt:lpstr>Calibri Light</vt:lpstr>
      <vt:lpstr>等线</vt:lpstr>
      <vt:lpstr>宋体</vt:lpstr>
      <vt:lpstr>Times New Roman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65</cp:revision>
  <dcterms:created xsi:type="dcterms:W3CDTF">2026-02-02T06:00:00Z</dcterms:created>
  <dcterms:modified xsi:type="dcterms:W3CDTF">2026-02-28T11:09:58Z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