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289" r:id="rId6"/>
    <p:sldId id="290" r:id="rId7"/>
    <p:sldId id="305" r:id="rId8"/>
    <p:sldId id="302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03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  <p:sldId id="344" r:id="rId49"/>
    <p:sldId id="345" r:id="rId50"/>
    <p:sldId id="346" r:id="rId51"/>
    <p:sldId id="347" r:id="rId52"/>
    <p:sldId id="348" r:id="rId53"/>
    <p:sldId id="349" r:id="rId54"/>
    <p:sldId id="350" r:id="rId55"/>
    <p:sldId id="304" r:id="rId56"/>
    <p:sldId id="351" r:id="rId57"/>
    <p:sldId id="352" r:id="rId58"/>
    <p:sldId id="353" r:id="rId59"/>
    <p:sldId id="354" r:id="rId60"/>
    <p:sldId id="355" r:id="rId61"/>
    <p:sldId id="356" r:id="rId62"/>
    <p:sldId id="357" r:id="rId63"/>
    <p:sldId id="358" r:id="rId64"/>
    <p:sldId id="359" r:id="rId65"/>
    <p:sldId id="360" r:id="rId66"/>
    <p:sldId id="361" r:id="rId67"/>
    <p:sldId id="362" r:id="rId68"/>
    <p:sldId id="363" r:id="rId69"/>
    <p:sldId id="364" r:id="rId70"/>
    <p:sldId id="365" r:id="rId71"/>
    <p:sldId id="366" r:id="rId72"/>
    <p:sldId id="367" r:id="rId73"/>
    <p:sldId id="368" r:id="rId74"/>
    <p:sldId id="369" r:id="rId75"/>
    <p:sldId id="370" r:id="rId76"/>
    <p:sldId id="371" r:id="rId77"/>
    <p:sldId id="372" r:id="rId78"/>
    <p:sldId id="373" r:id="rId79"/>
    <p:sldId id="374" r:id="rId80"/>
    <p:sldId id="375" r:id="rId81"/>
    <p:sldId id="376" r:id="rId82"/>
    <p:sldId id="377" r:id="rId83"/>
    <p:sldId id="378" r:id="rId84"/>
    <p:sldId id="379" r:id="rId85"/>
    <p:sldId id="380" r:id="rId86"/>
    <p:sldId id="381" r:id="rId87"/>
    <p:sldId id="382" r:id="rId88"/>
    <p:sldId id="383" r:id="rId89"/>
    <p:sldId id="384" r:id="rId90"/>
    <p:sldId id="385" r:id="rId91"/>
    <p:sldId id="386" r:id="rId92"/>
    <p:sldId id="387" r:id="rId93"/>
    <p:sldId id="388" r:id="rId94"/>
    <p:sldId id="389" r:id="rId95"/>
    <p:sldId id="390" r:id="rId96"/>
    <p:sldId id="391" r:id="rId97"/>
    <p:sldId id="392" r:id="rId98"/>
    <p:sldId id="393" r:id="rId99"/>
    <p:sldId id="394" r:id="rId100"/>
    <p:sldId id="395" r:id="rId101"/>
    <p:sldId id="396" r:id="rId102"/>
    <p:sldId id="397" r:id="rId103"/>
    <p:sldId id="398" r:id="rId104"/>
    <p:sldId id="399" r:id="rId105"/>
    <p:sldId id="400" r:id="rId106"/>
    <p:sldId id="401" r:id="rId107"/>
    <p:sldId id="402" r:id="rId108"/>
    <p:sldId id="403" r:id="rId109"/>
    <p:sldId id="404" r:id="rId110"/>
    <p:sldId id="405" r:id="rId111"/>
    <p:sldId id="406" r:id="rId112"/>
    <p:sldId id="407" r:id="rId113"/>
    <p:sldId id="408" r:id="rId114"/>
    <p:sldId id="409" r:id="rId115"/>
    <p:sldId id="410" r:id="rId116"/>
    <p:sldId id="411" r:id="rId117"/>
    <p:sldId id="412" r:id="rId118"/>
    <p:sldId id="413" r:id="rId119"/>
    <p:sldId id="414" r:id="rId120"/>
    <p:sldId id="415" r:id="rId121"/>
    <p:sldId id="416" r:id="rId122"/>
    <p:sldId id="417" r:id="rId123"/>
    <p:sldId id="418" r:id="rId124"/>
    <p:sldId id="419" r:id="rId125"/>
    <p:sldId id="420" r:id="rId126"/>
    <p:sldId id="421" r:id="rId127"/>
    <p:sldId id="422" r:id="rId128"/>
    <p:sldId id="423" r:id="rId129"/>
    <p:sldId id="424" r:id="rId130"/>
    <p:sldId id="425" r:id="rId131"/>
    <p:sldId id="426" r:id="rId132"/>
    <p:sldId id="427" r:id="rId133"/>
    <p:sldId id="428" r:id="rId134"/>
    <p:sldId id="429" r:id="rId135"/>
    <p:sldId id="430" r:id="rId136"/>
    <p:sldId id="431" r:id="rId137"/>
    <p:sldId id="432" r:id="rId138"/>
    <p:sldId id="433" r:id="rId139"/>
    <p:sldId id="434" r:id="rId140"/>
    <p:sldId id="435" r:id="rId141"/>
    <p:sldId id="436" r:id="rId142"/>
    <p:sldId id="437" r:id="rId143"/>
    <p:sldId id="438" r:id="rId144"/>
    <p:sldId id="439" r:id="rId145"/>
    <p:sldId id="440" r:id="rId146"/>
    <p:sldId id="441" r:id="rId147"/>
    <p:sldId id="442" r:id="rId148"/>
    <p:sldId id="443" r:id="rId149"/>
    <p:sldId id="299" r:id="rId15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3" Type="http://schemas.openxmlformats.org/officeDocument/2006/relationships/tableStyles" Target="tableStyles.xml"/><Relationship Id="rId152" Type="http://schemas.openxmlformats.org/officeDocument/2006/relationships/viewProps" Target="viewProps.xml"/><Relationship Id="rId151" Type="http://schemas.openxmlformats.org/officeDocument/2006/relationships/presProps" Target="presProps.xml"/><Relationship Id="rId150" Type="http://schemas.openxmlformats.org/officeDocument/2006/relationships/slide" Target="slides/slide147.xml"/><Relationship Id="rId15" Type="http://schemas.openxmlformats.org/officeDocument/2006/relationships/slide" Target="slides/slide12.xml"/><Relationship Id="rId149" Type="http://schemas.openxmlformats.org/officeDocument/2006/relationships/slide" Target="slides/slide146.xml"/><Relationship Id="rId148" Type="http://schemas.openxmlformats.org/officeDocument/2006/relationships/slide" Target="slides/slide145.xml"/><Relationship Id="rId147" Type="http://schemas.openxmlformats.org/officeDocument/2006/relationships/slide" Target="slides/slide144.xml"/><Relationship Id="rId146" Type="http://schemas.openxmlformats.org/officeDocument/2006/relationships/slide" Target="slides/slide143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1.xml"/><Relationship Id="rId139" Type="http://schemas.openxmlformats.org/officeDocument/2006/relationships/slide" Target="slides/slide136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6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7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8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9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0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2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3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4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8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9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0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3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4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5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6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4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5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6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0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2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3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6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8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9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0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2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3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4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5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8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9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0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4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637264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题型解读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24396f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2cc0e6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真题实练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b253ef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3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7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2.xml"/></Relationships>
</file>

<file path=ppt/slides/_rels/slide1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0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2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4.jpe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8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9.xml"/><Relationship Id="rId7" Type="http://schemas.openxmlformats.org/officeDocument/2006/relationships/slideLayout" Target="../slideLayouts/slideLayout22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53.xml"/><Relationship Id="rId4" Type="http://schemas.openxmlformats.org/officeDocument/2006/relationships/slide" Target="slide14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2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2.xml"/></Relationships>
</file>

<file path=ppt/slides/_rels/slide14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7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slide" Target="slide6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5" Type="http://schemas.openxmlformats.org/officeDocument/2006/relationships/slideLayout" Target="../slideLayouts/slideLayout16.xml"/><Relationship Id="rId24" Type="http://schemas.openxmlformats.org/officeDocument/2006/relationships/tags" Target="../tags/tag20.xml"/><Relationship Id="rId23" Type="http://schemas.openxmlformats.org/officeDocument/2006/relationships/tags" Target="../tags/tag19.xml"/><Relationship Id="rId22" Type="http://schemas.openxmlformats.org/officeDocument/2006/relationships/tags" Target="../tags/tag18.xml"/><Relationship Id="rId21" Type="http://schemas.openxmlformats.org/officeDocument/2006/relationships/tags" Target="../tags/tag17.xml"/><Relationship Id="rId20" Type="http://schemas.openxmlformats.org/officeDocument/2006/relationships/slide" Target="slide53.xml"/><Relationship Id="rId2" Type="http://schemas.openxmlformats.org/officeDocument/2006/relationships/slide" Target="slide4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slide" Target="slide14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5.jpeg"/><Relationship Id="rId1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53.xml"/><Relationship Id="rId4" Type="http://schemas.openxmlformats.org/officeDocument/2006/relationships/slide" Target="slide14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4.jpeg"/><Relationship Id="rId1" Type="http://schemas.openxmlformats.org/officeDocument/2006/relationships/image" Target="../media/image2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1.xml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1.xml"/></Relationships>
</file>

<file path=ppt/slides/_rels/slide5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53.xml"/><Relationship Id="rId4" Type="http://schemas.openxmlformats.org/officeDocument/2006/relationships/slide" Target="slide14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4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53.xml"/><Relationship Id="rId4" Type="http://schemas.openxmlformats.org/officeDocument/2006/relationships/slide" Target="slide14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2.xml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0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5.png"/><Relationship Id="rId1" Type="http://schemas.openxmlformats.org/officeDocument/2006/relationships/image" Target="../media/image14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5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2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7.xml"/><Relationship Id="rId7" Type="http://schemas.openxmlformats.org/officeDocument/2006/relationships/slideLayout" Target="../slideLayouts/slideLayout22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c1f21305?pid=d24396fc2&amp;color=0,0,0&amp;vtp=1&amp;bt=1&amp;bbb=1&amp;hb=1"/>
          <p:cNvSpPr/>
          <p:nvPr/>
        </p:nvSpPr>
        <p:spPr>
          <a:xfrm>
            <a:off x="576072" y="1078992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3.词义猜测题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指在阅读过程中根据对语篇的信息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、逻辑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、背景知识及语言结构等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的综合理解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，去猜测或推断某一个生词、难词或关键词的意思。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1)根据上下文已知部分推测。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2)利用关系词推测。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3)结合情景进行逻辑推测。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4)根据常识推测。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5)将选项代入句子中，代入后翻译句意进行推测。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5_1#ac6cd1b31?pid=e452beb6b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kites?</a:t>
            </a:r>
            <a:endParaRPr lang="en-US" altLang="zh-CN" sz="2800" dirty="0"/>
          </a:p>
        </p:txBody>
      </p:sp>
      <p:sp>
        <p:nvSpPr>
          <p:cNvPr id="3" name="QC_5_AN.146_1#ac6cd1b31.bracket?pid=e452beb6b&amp;color=0,0,0&amp;vpa=66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45_2#ac6cd1b31.choices?pid=e452beb6b&amp;color=0,0,0&amp;vtp=1&amp;bbb=1"/>
          <p:cNvSpPr/>
          <p:nvPr/>
        </p:nvSpPr>
        <p:spPr>
          <a:xfrm>
            <a:off x="576072" y="16362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.Interested.</a:t>
            </a:r>
            <a:endParaRPr lang="en-US" altLang="zh-CN" sz="2800" dirty="0"/>
          </a:p>
        </p:txBody>
      </p:sp>
      <p:sp>
        <p:nvSpPr>
          <p:cNvPr id="5" name="QC_5_BD.147_1#6cc704f85?pid=e452beb6b&amp;color=0,0,0&amp;vtp=1&amp;bbb=1"/>
          <p:cNvSpPr/>
          <p:nvPr/>
        </p:nvSpPr>
        <p:spPr>
          <a:xfrm>
            <a:off x="576072" y="22674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string?</a:t>
            </a:r>
            <a:endParaRPr lang="en-US" altLang="zh-CN" sz="2800" dirty="0"/>
          </a:p>
        </p:txBody>
      </p:sp>
      <p:sp>
        <p:nvSpPr>
          <p:cNvPr id="6" name="QC_5_AN.148_1#6cc704f85.bracket?pid=e452beb6b&amp;color=0,0,0&amp;vpa=67&amp;vtp=1"/>
          <p:cNvSpPr/>
          <p:nvPr/>
        </p:nvSpPr>
        <p:spPr>
          <a:xfrm>
            <a:off x="853090" y="22636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47_2#6cc704f85.choices?pid=e452beb6b&amp;color=0,0,0&amp;vtp=1&amp;bbb=1"/>
          <p:cNvSpPr/>
          <p:nvPr/>
        </p:nvSpPr>
        <p:spPr>
          <a:xfrm>
            <a:off x="576072" y="290645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9_1#559fa36da?pid=e452beb6b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string?</a:t>
            </a:r>
            <a:endParaRPr lang="en-US" altLang="zh-CN" sz="2800" dirty="0"/>
          </a:p>
        </p:txBody>
      </p:sp>
      <p:sp>
        <p:nvSpPr>
          <p:cNvPr id="3" name="QC_5_AN.150_1#559fa36da.bracket?pid=e452beb6b&amp;color=0,0,0&amp;vpa=68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49_2#559fa36da.choices?pid=e452beb6b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higher,then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</a:t>
            </a:r>
            <a:endParaRPr lang="en-US" altLang="zh-CN" sz="2800" dirty="0"/>
          </a:p>
        </p:txBody>
      </p:sp>
      <p:sp>
        <p:nvSpPr>
          <p:cNvPr id="5" name="QC_5_BD.151_1#1828dd56d?pid=e452beb6b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to?</a:t>
            </a:r>
            <a:endParaRPr lang="en-US" altLang="zh-CN" sz="2800" dirty="0"/>
          </a:p>
        </p:txBody>
      </p:sp>
      <p:sp>
        <p:nvSpPr>
          <p:cNvPr id="6" name="QC_5_AN.152_1#1828dd56d.bracket?pid=e452beb6b&amp;color=0,0,0&amp;vpa=69&amp;vtp=1"/>
          <p:cNvSpPr/>
          <p:nvPr/>
        </p:nvSpPr>
        <p:spPr>
          <a:xfrm>
            <a:off x="865790" y="35628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51_2#1828dd56d.choices?pid=e452beb6b&amp;color=0,0,0&amp;vtp=1&amp;bbb=1"/>
          <p:cNvSpPr/>
          <p:nvPr/>
        </p:nvSpPr>
        <p:spPr>
          <a:xfrm>
            <a:off x="576072" y="41978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knife.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3_1#7e9765f8a?pid=e452beb6b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5_AN.154_1#7e9765f8a.bracket?pid=e452beb6b&amp;color=0,0,0&amp;vpa=70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53_2#7e9765f8a.choices?pid=e452beb6b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limits.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5_1#cae46b7d7?pid=7b253ef33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55_1#cae46b7d7?pid=7b253ef33&amp;color=0,0,0&amp;tib=255,255,255&amp;iip=2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3665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55_2#cae46b7d7?pid=7b253ef33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butterfly.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butterfly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chrysalis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(蛹).Feeling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chrysalis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butterfly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Surprisingly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butterfly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butterfly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struggle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(奋斗)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chrysalis,it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struggle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butterfly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Similarly,the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5_2#cae46b7d7?pid=7b253ef33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young,meeting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struggle.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businessman,who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supermarkets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Dennis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(抚养)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5_2#cae46b7d7?pid=7b253ef33&amp;color=0,0,0&amp;vtp=1&amp;bbb=1&amp;hb=1"/>
          <p:cNvSpPr/>
          <p:nvPr/>
        </p:nvSpPr>
        <p:spPr>
          <a:xfrm>
            <a:off x="576072" y="972001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endParaRPr lang="en-US" altLang="zh-CN" sz="2800" dirty="0"/>
          </a:p>
          <a:p>
            <a:pPr algn="l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challenges,like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climbing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camping, 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today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become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successful, 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meet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6_1#1a655606d?pid=cae46b7d7&amp;color=0,0,0&amp;vtp=1&amp;bt=1&amp;bbb=1"/>
          <p:cNvSpPr/>
          <p:nvPr/>
        </p:nvSpPr>
        <p:spPr>
          <a:xfrm>
            <a:off x="576072" y="1005840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butterfly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story?</a:t>
            </a:r>
            <a:endParaRPr lang="en-US" altLang="zh-CN" sz="2800" dirty="0"/>
          </a:p>
        </p:txBody>
      </p:sp>
      <p:sp>
        <p:nvSpPr>
          <p:cNvPr id="3" name="QC_5_AN.157_1#1a655606d.bracket?pid=cae46b7d7&amp;color=0,0,0&amp;vpa=71&amp;vtp=1"/>
          <p:cNvSpPr/>
          <p:nvPr/>
        </p:nvSpPr>
        <p:spPr>
          <a:xfrm>
            <a:off x="853090" y="1002157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56_2#1a655606d.choices?pid=cae46b7d7&amp;color=0,0,0&amp;vtp=1&amp;bbb=1"/>
          <p:cNvSpPr/>
          <p:nvPr/>
        </p:nvSpPr>
        <p:spPr>
          <a:xfrm>
            <a:off x="576072" y="1625092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itself.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out.</a:t>
            </a:r>
            <a:endParaRPr lang="en-US" altLang="zh-CN" sz="2800" dirty="0"/>
          </a:p>
        </p:txBody>
      </p:sp>
      <p:sp>
        <p:nvSpPr>
          <p:cNvPr id="5" name="QC_5_BD.158_1#12c638f27?pid=cae46b7d7&amp;color=0,0,0&amp;vtp=1&amp;bbb=1&amp;hb=1"/>
          <p:cNvSpPr/>
          <p:nvPr/>
        </p:nvSpPr>
        <p:spPr>
          <a:xfrm>
            <a:off x="576072" y="3479292"/>
            <a:ext cx="11036808" cy="11615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Dennis’s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6" name="QC_5_AN.159_1#12c638f27.bracket?pid=cae46b7d7&amp;color=0,0,0&amp;vpa=72&amp;vtp=1"/>
          <p:cNvSpPr/>
          <p:nvPr/>
        </p:nvSpPr>
        <p:spPr>
          <a:xfrm>
            <a:off x="865790" y="3487102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58_2#12c638f27.choices?pid=cae46b7d7&amp;color=0,0,0&amp;vtp=1&amp;bbb=1"/>
          <p:cNvSpPr/>
          <p:nvPr/>
        </p:nvSpPr>
        <p:spPr>
          <a:xfrm>
            <a:off x="576072" y="4712780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.Overcome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difficulties.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0_1#f46d52fff?pid=cae46b7d7&amp;color=0,0,0&amp;vtp=1&amp;bt=1&amp;bbb=1&amp;hb=1"/>
          <p:cNvSpPr/>
          <p:nvPr/>
        </p:nvSpPr>
        <p:spPr>
          <a:xfrm>
            <a:off x="576072" y="1005840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mature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5_AN.161_1#f46d52fff.bracket?pid=cae46b7d7&amp;color=0,0,0&amp;vpa=73&amp;vtp=1"/>
          <p:cNvSpPr/>
          <p:nvPr/>
        </p:nvSpPr>
        <p:spPr>
          <a:xfrm>
            <a:off x="853090" y="101346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60_2#f46d52fff.choices?pid=cae46b7d7&amp;color=0,0,0&amp;vtp=1&amp;bbb=1"/>
          <p:cNvSpPr/>
          <p:nvPr/>
        </p:nvSpPr>
        <p:spPr>
          <a:xfrm>
            <a:off x="576072" y="228777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71900" algn="l"/>
                <a:tab pos="75057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.成长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B.放弃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.清醒</a:t>
            </a:r>
            <a:endParaRPr lang="en-US" altLang="zh-CN" sz="2800" dirty="0"/>
          </a:p>
        </p:txBody>
      </p:sp>
      <p:sp>
        <p:nvSpPr>
          <p:cNvPr id="5" name="QC_5_BD.162_1#e2b700c95?pid=cae46b7d7&amp;color=0,0,0&amp;vtp=1&amp;bbb=1"/>
          <p:cNvSpPr/>
          <p:nvPr/>
        </p:nvSpPr>
        <p:spPr>
          <a:xfrm>
            <a:off x="576072" y="29189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5_AN.163_1#e2b700c95.bracket?pid=cae46b7d7&amp;color=0,0,0&amp;vpa=74&amp;vtp=1"/>
          <p:cNvSpPr/>
          <p:nvPr/>
        </p:nvSpPr>
        <p:spPr>
          <a:xfrm>
            <a:off x="865790" y="29151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62_2#e2b700c95.choices?pid=cae46b7d7&amp;color=0,0,0&amp;vtp=1&amp;bbb=1"/>
          <p:cNvSpPr/>
          <p:nvPr/>
        </p:nvSpPr>
        <p:spPr>
          <a:xfrm>
            <a:off x="576072" y="35579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A.Describe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butterfly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.Encourage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.Suggest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businessman.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4_1#ec5657c9b?pid=cae46b7d7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5_AN.165_1#ec5657c9b.bracket?pid=cae46b7d7&amp;color=0,0,0&amp;vpa=75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64_2#ec5657c9b.choices?pid=cae46b7d7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A.Successful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Achievement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Actively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.Challenges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6_1#960029a24?pid=7b253ef33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(四)</a:t>
            </a:r>
            <a:endParaRPr lang="en-US" altLang="zh-CN" sz="2800" dirty="0"/>
          </a:p>
        </p:txBody>
      </p:sp>
      <p:sp>
        <p:nvSpPr>
          <p:cNvPr id="3" name="QM_4_BD.166_2#960029a24?pid=7b253ef33&amp;color=0,0,0&amp;vtp=1&amp;bbb=1"/>
          <p:cNvSpPr/>
          <p:nvPr/>
        </p:nvSpPr>
        <p:spPr>
          <a:xfrm>
            <a:off x="576072" y="1636268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雅安模拟改编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M_4_BD.166_2#960029a24?pid=7b253ef33&amp;color=0,0,0&amp;tib=255,255,255&amp;iip=2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3976" y="1773936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166_3#960029a24?pid=7b253ef33&amp;color=0,0,0&amp;vtp=1&amp;bbb=1&amp;hb=1"/>
          <p:cNvSpPr/>
          <p:nvPr/>
        </p:nvSpPr>
        <p:spPr>
          <a:xfrm>
            <a:off x="576072" y="2283206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Sunshine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Sunshine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variety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unforgettable.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c1f21305?pid=d24396fc2&amp;color=0,0,0&amp;vtp=1&amp;bt=1&amp;bbb=1&amp;hb=1"/>
          <p:cNvSpPr/>
          <p:nvPr/>
        </p:nvSpPr>
        <p:spPr>
          <a:xfrm>
            <a:off x="576072" y="1078992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4.主旨大意题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主旨大意题主要包括对文章主旨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、段落主旨(大意)、写作意图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、文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章主题和最佳标题等的考查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，要求考生在理解全文大意的基础上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，对文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章做出总结性或概括性的归纳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1)抓住文章的主旨，重点在于寻找主题句。大多数情况下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，文章的主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题句位于首段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，而段落的主题句则位于该段的段首或段末。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2)如无明显的主题句，则需注意归纳每段的中心思想。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6_4#960029a24?pid=7b253ef33&amp;color=0,0,0&amp;mp=1&amp;vtp=1&amp;bt=1&amp;bbb=1&amp;hb=1"/>
          <p:cNvSpPr/>
          <p:nvPr/>
        </p:nvSpPr>
        <p:spPr>
          <a:xfrm>
            <a:off x="576072" y="1078992"/>
            <a:ext cx="110368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Outdoor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Adventures: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Hiking,rock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Football,basketball,volleyball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Painting,drawing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handicrafts.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Experiments: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6_5#960029a24?pid=7b253ef33&amp;color=0,0,0&amp;vtp=1&amp;bt=1&amp;bbb=1"/>
          <p:cNvSpPr/>
          <p:nvPr/>
        </p:nvSpPr>
        <p:spPr>
          <a:xfrm>
            <a:off x="576072" y="1078992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Details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Location: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Ya’an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15th–August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15th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Discount: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6_6#960029a24?pid=7b253ef33&amp;color=0,0,0&amp;vtp=1&amp;bt=1&amp;bbb=1"/>
          <p:cNvSpPr/>
          <p:nvPr/>
        </p:nvSpPr>
        <p:spPr>
          <a:xfrm>
            <a:off x="576072" y="1078992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Sunscreen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information,please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12345××××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7_1#16aa6ba96?pid=960029a24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Sunshine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Camp?</a:t>
            </a:r>
            <a:endParaRPr lang="en-US" altLang="zh-CN" sz="2800" dirty="0"/>
          </a:p>
        </p:txBody>
      </p:sp>
      <p:sp>
        <p:nvSpPr>
          <p:cNvPr id="3" name="QC_5_AN.168_1#16aa6ba96.bracket?pid=960029a24&amp;color=0,0,0&amp;vpa=76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67_2#16aa6ba96.choices?pid=960029a24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A.Swimming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skating.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.Singing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dancing.</a:t>
            </a:r>
            <a:endParaRPr lang="en-US" altLang="zh-CN" sz="2800" dirty="0"/>
          </a:p>
        </p:txBody>
      </p:sp>
      <p:sp>
        <p:nvSpPr>
          <p:cNvPr id="5" name="QC_5_BD.169_1#81057f2d0?pid=960029a24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Sunshine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located?</a:t>
            </a:r>
            <a:endParaRPr lang="en-US" altLang="zh-CN" sz="2800" dirty="0"/>
          </a:p>
        </p:txBody>
      </p:sp>
      <p:sp>
        <p:nvSpPr>
          <p:cNvPr id="6" name="QC_5_AN.170_1#81057f2d0.bracket?pid=960029a24&amp;color=0,0,0&amp;vpa=77&amp;vtp=1"/>
          <p:cNvSpPr/>
          <p:nvPr/>
        </p:nvSpPr>
        <p:spPr>
          <a:xfrm>
            <a:off x="853090" y="3562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69_2#81057f2d0.choices?pid=960029a24&amp;color=0,0,0&amp;vtp=1&amp;bbb=1"/>
          <p:cNvSpPr/>
          <p:nvPr/>
        </p:nvSpPr>
        <p:spPr>
          <a:xfrm>
            <a:off x="576072" y="42056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Ya’an.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Ya’an.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Ya’an.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1_1#a9f059d7b?pid=960029a24&amp;color=0,0,0&amp;vtp=1&amp;bt=1&amp;bbb=1&amp;hb=1"/>
          <p:cNvSpPr/>
          <p:nvPr/>
        </p:nvSpPr>
        <p:spPr>
          <a:xfrm>
            <a:off x="576072" y="1005840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friends,how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total?</a:t>
            </a:r>
            <a:endParaRPr lang="en-US" altLang="zh-CN" sz="2800" dirty="0"/>
          </a:p>
        </p:txBody>
      </p:sp>
      <p:sp>
        <p:nvSpPr>
          <p:cNvPr id="3" name="QC_5_AN.172_1#a9f059d7b.bracket?pid=960029a24&amp;color=0,0,0&amp;vpa=78&amp;vtp=1"/>
          <p:cNvSpPr/>
          <p:nvPr/>
        </p:nvSpPr>
        <p:spPr>
          <a:xfrm>
            <a:off x="865790" y="1009396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71_2#a9f059d7b.choices?pid=960029a24&amp;color=0,0,0&amp;vtp=1&amp;bbb=1"/>
          <p:cNvSpPr/>
          <p:nvPr/>
        </p:nvSpPr>
        <p:spPr>
          <a:xfrm>
            <a:off x="576072" y="2246376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A.10,000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.8,000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5" name="QC_5_BD.173_1#cccb08182?pid=960029a24&amp;color=0,0,0&amp;vtp=1&amp;bbb=1"/>
          <p:cNvSpPr/>
          <p:nvPr/>
        </p:nvSpPr>
        <p:spPr>
          <a:xfrm>
            <a:off x="576072" y="2861818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camp?</a:t>
            </a:r>
            <a:endParaRPr lang="en-US" altLang="zh-CN" sz="2800" dirty="0"/>
          </a:p>
        </p:txBody>
      </p:sp>
      <p:sp>
        <p:nvSpPr>
          <p:cNvPr id="6" name="QC_5_AN.174_1#cccb08182.bracket?pid=960029a24&amp;color=0,0,0&amp;vpa=79&amp;vtp=1"/>
          <p:cNvSpPr/>
          <p:nvPr/>
        </p:nvSpPr>
        <p:spPr>
          <a:xfrm>
            <a:off x="865790" y="2854960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73_2#cccb08182.choices?pid=960029a24&amp;color=0,0,0&amp;vtp=1&amp;bbb=1"/>
          <p:cNvSpPr/>
          <p:nvPr/>
        </p:nvSpPr>
        <p:spPr>
          <a:xfrm>
            <a:off x="576072" y="3477260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umbrella.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camera.</a:t>
            </a:r>
            <a:endParaRPr lang="en-US" altLang="zh-CN" sz="2800" dirty="0"/>
          </a:p>
        </p:txBody>
      </p:sp>
      <p:sp>
        <p:nvSpPr>
          <p:cNvPr id="8" name="QC_5_BD.175_1#3975e127f?pid=960029a24&amp;color=0,0,0&amp;vtp=1&amp;bbb=1"/>
          <p:cNvSpPr/>
          <p:nvPr/>
        </p:nvSpPr>
        <p:spPr>
          <a:xfrm>
            <a:off x="576072" y="4092702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camp?</a:t>
            </a:r>
            <a:endParaRPr lang="en-US" altLang="zh-CN" sz="2800" dirty="0"/>
          </a:p>
        </p:txBody>
      </p:sp>
      <p:sp>
        <p:nvSpPr>
          <p:cNvPr id="9" name="QC_5_AN.176_1#3975e127f.bracket?pid=960029a24&amp;color=0,0,0&amp;vpa=80&amp;vtp=1"/>
          <p:cNvSpPr/>
          <p:nvPr/>
        </p:nvSpPr>
        <p:spPr>
          <a:xfrm>
            <a:off x="853090" y="4085844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5_BD.175_2#3975e127f.choices?pid=960029a24&amp;color=0,0,0&amp;vtp=1&amp;bbb=1"/>
          <p:cNvSpPr/>
          <p:nvPr/>
        </p:nvSpPr>
        <p:spPr>
          <a:xfrm>
            <a:off x="576072" y="4710620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email.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77_1#4f0247143?pid=7b253ef33&amp;color=0,0,0&amp;vtp=1&amp;bt=1&amp;bbb=1"/>
          <p:cNvSpPr/>
          <p:nvPr/>
        </p:nvSpPr>
        <p:spPr>
          <a:xfrm>
            <a:off x="576072" y="1078992"/>
            <a:ext cx="11036808" cy="6121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南充二模改编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77_1#4f0247143?pid=7b253ef33&amp;color=0,0,0&amp;tib=255,255,255&amp;iip=2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978" y="1197261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77_2#4f0247143?pid=7b253ef33&amp;color=0,0,0&amp;vtp=1&amp;bbb=1&amp;hb=1"/>
          <p:cNvSpPr/>
          <p:nvPr/>
        </p:nvSpPr>
        <p:spPr>
          <a:xfrm>
            <a:off x="576072" y="1700149"/>
            <a:ext cx="11036808" cy="4775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videos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weddings.</a:t>
            </a:r>
            <a:endParaRPr lang="en-US" altLang="zh-CN" sz="2800" dirty="0"/>
          </a:p>
          <a:p>
            <a:pPr algn="l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particularly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35.Even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streaming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reviews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screen,they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virtual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(虚拟的)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gifts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,toys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77_2#4f0247143?pid=7b253ef33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19-year-old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viewers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live-streaming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app.“Sometimes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says,“I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viewers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streaming.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77_2#4f0247143?pid=7b253ef33&amp;color=0,0,0&amp;vtp=1&amp;bbb=1&amp;hb=1"/>
          <p:cNvSpPr/>
          <p:nvPr/>
        </p:nvSpPr>
        <p:spPr>
          <a:xfrm>
            <a:off x="576072" y="9720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regulator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(监管机构)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monitor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streaming.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8_1#3b773f7ac?pid=4f0247143&amp;color=0,0,0&amp;vtp=1&amp;bt=1&amp;bbb=1&amp;hb=1"/>
          <p:cNvSpPr/>
          <p:nvPr/>
        </p:nvSpPr>
        <p:spPr>
          <a:xfrm>
            <a:off x="576072" y="100584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phones?</a:t>
            </a:r>
            <a:endParaRPr lang="en-US" altLang="zh-CN" sz="2800" dirty="0"/>
          </a:p>
        </p:txBody>
      </p:sp>
      <p:sp>
        <p:nvSpPr>
          <p:cNvPr id="3" name="QC_5_AN.179_1#3b773f7ac.bracket?pid=4f0247143&amp;color=0,0,0&amp;vpa=81&amp;vtp=1"/>
          <p:cNvSpPr/>
          <p:nvPr/>
        </p:nvSpPr>
        <p:spPr>
          <a:xfrm>
            <a:off x="865790" y="1013460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78_2#3b773f7ac.choices?pid=4f0247143&amp;color=0,0,0&amp;vtp=1&amp;bbb=1"/>
          <p:cNvSpPr/>
          <p:nvPr/>
        </p:nvSpPr>
        <p:spPr>
          <a:xfrm>
            <a:off x="576072" y="228987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.Flowers,toys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0_1#937c3b3fc?pid=4f0247143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viewers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hosts?</a:t>
            </a:r>
            <a:endParaRPr lang="en-US" altLang="zh-CN" sz="2800" dirty="0"/>
          </a:p>
        </p:txBody>
      </p:sp>
      <p:sp>
        <p:nvSpPr>
          <p:cNvPr id="3" name="QC_5_AN.181_1#937c3b3fc.bracket?pid=4f0247143&amp;color=0,0,0&amp;vpa=82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80_2#937c3b3fc.choices?pid=4f0247143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live-streaming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reviews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virtual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gifts.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screen.</a:t>
            </a:r>
            <a:endParaRPr lang="en-US" altLang="zh-CN" sz="2800" dirty="0"/>
          </a:p>
        </p:txBody>
      </p:sp>
      <p:sp>
        <p:nvSpPr>
          <p:cNvPr id="5" name="QC_5_BD.182_1#dc986bd81?pid=4f0247143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streaming?</a:t>
            </a:r>
            <a:endParaRPr lang="en-US" altLang="zh-CN" sz="2800" dirty="0"/>
          </a:p>
        </p:txBody>
      </p:sp>
      <p:sp>
        <p:nvSpPr>
          <p:cNvPr id="6" name="QC_5_AN.183_1#dc986bd81.bracket?pid=4f0247143&amp;color=0,0,0&amp;vpa=83&amp;vtp=1"/>
          <p:cNvSpPr/>
          <p:nvPr/>
        </p:nvSpPr>
        <p:spPr>
          <a:xfrm>
            <a:off x="853090" y="3562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82_2#dc986bd81.choices?pid=4f0247143&amp;color=0,0,0&amp;vtp=1&amp;bbb=1"/>
          <p:cNvSpPr/>
          <p:nvPr/>
        </p:nvSpPr>
        <p:spPr>
          <a:xfrm>
            <a:off x="576072" y="42056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streaming.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attract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viewers.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c1f21305?pid=d24396fc2&amp;color=0,0,0&amp;vtp=1&amp;bt=1&amp;bbb=1&amp;hb=1"/>
          <p:cNvSpPr/>
          <p:nvPr/>
        </p:nvSpPr>
        <p:spPr>
          <a:xfrm>
            <a:off x="576072" y="1078992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5.指代推断题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指代推断题主要考查某个单词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(尤其是代词)或短语指代的内容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，通常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在这个代词的前面一个或两个句子中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。考生可先分析指代对象的词性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而在这个代词前面的句子中找到相应的位置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再带入句子中进行分析判断。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6.句子排序题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句子排序题考查考生对重点信息的定位以及文章信息前后顺序的掌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握。针对此类试题，可先阅读题干，找出关键词，然后在原文中找到对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应内容，确定事情的发展顺序，可借助表示先后顺序的连接词进行推断。</a:t>
            </a:r>
            <a:endParaRPr lang="en-US" altLang="zh-CN" sz="2800" spc="-100" dirty="0"/>
          </a:p>
        </p:txBody>
      </p:sp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4_1#f38fc76d9?pid=4f0247143&amp;color=0,0,0&amp;vtp=1&amp;bt=1&amp;bbb=1"/>
          <p:cNvSpPr/>
          <p:nvPr/>
        </p:nvSpPr>
        <p:spPr>
          <a:xfrm>
            <a:off x="576072" y="1005840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misuse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4?</a:t>
            </a:r>
            <a:endParaRPr lang="en-US" altLang="zh-CN" sz="2800" dirty="0"/>
          </a:p>
        </p:txBody>
      </p:sp>
      <p:sp>
        <p:nvSpPr>
          <p:cNvPr id="3" name="QC_5_AN.185_1#f38fc76d9.bracket?pid=4f0247143&amp;color=0,0,0&amp;vpa=84&amp;vtp=1"/>
          <p:cNvSpPr/>
          <p:nvPr/>
        </p:nvSpPr>
        <p:spPr>
          <a:xfrm>
            <a:off x="865790" y="998982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84_2#f38fc76d9.choices?pid=4f0247143&amp;color=0,0,0&amp;vtp=1&amp;bbb=1"/>
          <p:cNvSpPr/>
          <p:nvPr/>
        </p:nvSpPr>
        <p:spPr>
          <a:xfrm>
            <a:off x="576072" y="1620520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71900" algn="l"/>
                <a:tab pos="75057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.压力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B.误用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.效果</a:t>
            </a:r>
            <a:endParaRPr lang="en-US" altLang="zh-CN" sz="2800" dirty="0"/>
          </a:p>
        </p:txBody>
      </p:sp>
      <p:sp>
        <p:nvSpPr>
          <p:cNvPr id="5" name="QC_5_BD.186_1#3be23ae9b?pid=4f0247143&amp;color=0,0,0&amp;vtp=1&amp;bbb=1&amp;hb=1"/>
          <p:cNvSpPr/>
          <p:nvPr/>
        </p:nvSpPr>
        <p:spPr>
          <a:xfrm>
            <a:off x="576072" y="2238438"/>
            <a:ext cx="11036808" cy="11615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regulator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monitor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6" name="QC_5_AN.187_1#3be23ae9b.bracket?pid=4f0247143&amp;color=0,0,0&amp;vpa=85&amp;vtp=1"/>
          <p:cNvSpPr/>
          <p:nvPr/>
        </p:nvSpPr>
        <p:spPr>
          <a:xfrm>
            <a:off x="865790" y="2241994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86_2#3be23ae9b.choices?pid=4f0247143&amp;color=0,0,0&amp;vtp=1&amp;bbb=1&amp;hb=1"/>
          <p:cNvSpPr/>
          <p:nvPr/>
        </p:nvSpPr>
        <p:spPr>
          <a:xfrm>
            <a:off x="576072" y="3464558"/>
            <a:ext cx="11036808" cy="3033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weddings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8_1#aa12e707d?pid=7b253ef33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88_1#aa12e707d?pid=7b253ef33&amp;color=0,0,0&amp;tib=255,255,255&amp;iip=2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265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88_2#aa12e707d?pid=7b253ef33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“Three-Year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Management”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introduced.</a:t>
            </a:r>
            <a:endParaRPr lang="en-US" altLang="zh-CN" sz="2800" dirty="0"/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regularly.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foods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fruits,vegetables,whole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grains,and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proteins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like eggs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beans),while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fried,sugary,and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8_2#aa12e707d?pid=7b253ef33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chicken.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running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cycling, 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choices.</a:t>
            </a:r>
            <a:endParaRPr lang="en-US" altLang="zh-CN" sz="2800" dirty="0"/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P.E.classes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weight-management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8_2#aa12e707d?pid=7b253ef33&amp;color=0,0,0&amp;vtp=1&amp;bbb=1&amp;hb=1"/>
          <p:cNvSpPr/>
          <p:nvPr/>
        </p:nvSpPr>
        <p:spPr>
          <a:xfrm>
            <a:off x="576072" y="972000"/>
            <a:ext cx="11036808" cy="50891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in,too.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regularly.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teenagers,develop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weight,which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9_1#7b1886b76?pid=aa12e707d&amp;color=0,0,0&amp;vtp=1&amp;bt=1&amp;bbb=1&amp;hb=1"/>
          <p:cNvSpPr/>
          <p:nvPr/>
        </p:nvSpPr>
        <p:spPr>
          <a:xfrm>
            <a:off x="576072" y="1005841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“Three-Year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”?</a:t>
            </a:r>
            <a:endParaRPr lang="en-US" altLang="zh-CN" sz="2800" dirty="0"/>
          </a:p>
        </p:txBody>
      </p:sp>
      <p:sp>
        <p:nvSpPr>
          <p:cNvPr id="3" name="QC_5_AN.190_1#7b1886b76.bracket?pid=aa12e707d&amp;color=0,0,0&amp;vpa=86&amp;vtp=1"/>
          <p:cNvSpPr/>
          <p:nvPr/>
        </p:nvSpPr>
        <p:spPr>
          <a:xfrm>
            <a:off x="853090" y="1013461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89_2#7b1886b76.choices?pid=aa12e707d&amp;color=0,0,0&amp;vtp=1&amp;bbb=1"/>
          <p:cNvSpPr/>
          <p:nvPr/>
        </p:nvSpPr>
        <p:spPr>
          <a:xfrm>
            <a:off x="576072" y="229095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1_1#edfe3d119?pid=aa12e707d&amp;color=0,0,0&amp;vtp=1&amp;bt=1&amp;bbb=1&amp;hb=1"/>
          <p:cNvSpPr/>
          <p:nvPr/>
        </p:nvSpPr>
        <p:spPr>
          <a:xfrm>
            <a:off x="576072" y="100584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5_AN.192_1#edfe3d119.bracket?pid=aa12e707d&amp;color=0,0,0&amp;vpa=87&amp;vtp=1"/>
          <p:cNvSpPr/>
          <p:nvPr/>
        </p:nvSpPr>
        <p:spPr>
          <a:xfrm>
            <a:off x="865790" y="1013460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91_2#edfe3d119.choices?pid=aa12e707d&amp;color=0,0,0&amp;vtp=1&amp;bbb=1"/>
          <p:cNvSpPr/>
          <p:nvPr/>
        </p:nvSpPr>
        <p:spPr>
          <a:xfrm>
            <a:off x="576072" y="228987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cycling.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.Joining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3_1#8efe82853?pid=aa12e707d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plan?</a:t>
            </a:r>
            <a:endParaRPr lang="en-US" altLang="zh-CN" sz="2800" dirty="0"/>
          </a:p>
        </p:txBody>
      </p:sp>
      <p:sp>
        <p:nvSpPr>
          <p:cNvPr id="3" name="QC_5_AN.194_1#8efe82853.bracket?pid=aa12e707d&amp;color=0,0,0&amp;vpa=88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93_2#8efe82853.choices?pid=aa12e707d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.Organize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healthily.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breaks.</a:t>
            </a:r>
            <a:endParaRPr lang="en-US" altLang="zh-CN" sz="2800" dirty="0"/>
          </a:p>
        </p:txBody>
      </p:sp>
      <p:sp>
        <p:nvSpPr>
          <p:cNvPr id="5" name="QC_5_BD.195_1#627831d95?pid=aa12e707d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structure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5_AN.196_1#627831d95.bracket?pid=aa12e707d&amp;color=0,0,0&amp;vpa=89&amp;vtp=1"/>
          <p:cNvSpPr/>
          <p:nvPr/>
        </p:nvSpPr>
        <p:spPr>
          <a:xfrm>
            <a:off x="865790" y="35628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95_2#627831d95.choices?pid=aa12e707d&amp;color=0,0,0&amp;vtp=1&amp;bbb=1"/>
          <p:cNvSpPr/>
          <p:nvPr/>
        </p:nvSpPr>
        <p:spPr>
          <a:xfrm>
            <a:off x="576072" y="4259580"/>
            <a:ext cx="11036808" cy="20246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18100"/>
              </a:lnSpc>
              <a:tabLst>
                <a:tab pos="3860800" algn="l"/>
                <a:tab pos="72898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71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10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10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8" name="QC_5_BD.195_2#627831d95.choice_image?pid=aa12e707d&amp;color=0,0,0&amp;tib=255,255,255&amp;iip=2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466" y="4856226"/>
            <a:ext cx="2322576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5_BD.195_2#627831d95.choice_image?pid=aa12e707d&amp;color=0,0,0&amp;tib=255,255,255&amp;iip=26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916" y="4261866"/>
            <a:ext cx="1901952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5_BD.195_2#627831d95.choice_image?pid=aa12e707d&amp;color=0,0,0&amp;tib=255,255,255&amp;iip=27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9977" y="4810506"/>
            <a:ext cx="2441448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7_1#b8d1afe17?pid=aa12e707d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5_AN.198_1#b8d1afe17.bracket?pid=aa12e707d&amp;color=0,0,0&amp;vpa=90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97_2#b8d1afe17.choices?pid=aa12e707d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completely.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.Schools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.Teenagers’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99_1#1e0387766?pid=7b253ef33&amp;color=0,0,0&amp;vtp=1&amp;bt=1&amp;bbb=1"/>
          <p:cNvSpPr/>
          <p:nvPr/>
        </p:nvSpPr>
        <p:spPr>
          <a:xfrm>
            <a:off x="577596" y="248274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(五)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3" name="QM_4_BD.199_2#1e0387766?pid=7b253ef33&amp;color=0,0,0&amp;vtp=1&amp;bbb=1"/>
          <p:cNvSpPr/>
          <p:nvPr/>
        </p:nvSpPr>
        <p:spPr>
          <a:xfrm>
            <a:off x="577596" y="894450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pic>
        <p:nvPicPr>
          <p:cNvPr id="4" name="QM_4_BD.199_2#1e0387766?pid=7b253ef33&amp;color=0,0,0&amp;tib=255,255,255&amp;iip=2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5189" y="1036182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109" name="QM_4_BD.199_3#1e0387766?colgroup=30&amp;pid=7b253ef33&amp;color=0,0,0&amp;vtp=1&amp;bbb=1&amp;hb=1"/>
          <p:cNvGraphicFramePr>
            <a:graphicFrameLocks noGrp="1"/>
          </p:cNvGraphicFramePr>
          <p:nvPr/>
        </p:nvGraphicFramePr>
        <p:xfrm>
          <a:off x="577596" y="1689597"/>
          <a:ext cx="11018520" cy="4957128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558546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Question: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phones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169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Laura,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Chengdu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ago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thing,screens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harmful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another,students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addicted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(着迷的)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video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games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Internet.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attention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 mobile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phones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after-school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relaxation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exercise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♥Like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" name="QM_4_BD.199_4#1e0387766?colgroup=30&amp;pid=7b253ef33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18520" cy="4487736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44877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David,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Qingdao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ago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phones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phones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school,they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games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videos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search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answers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instead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♥Like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199_4#1e0387766?colgroup=30&amp;pid=7b253ef33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c1f21305?pid=d24396fc2&amp;color=0,0,0&amp;vtp=1&amp;bt=1&amp;bbb=1&amp;hb=1"/>
          <p:cNvSpPr/>
          <p:nvPr/>
        </p:nvSpPr>
        <p:spPr>
          <a:xfrm>
            <a:off x="576072" y="1078992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7.篇章结构题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篇章的结构主要分为三种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：总—分，分—总，总—分—总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。做题时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可根据段落与段落之间的关系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，密切关注各段的主题句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、过渡句以及重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点细节所在的句子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，来判断篇章的结构。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" name="QM_4_BD.199_5#1e0387766?colgroup=30&amp;pid=7b253ef33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18520" cy="39330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9330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Frank,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Guangzhou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a.m.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smartphones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necessary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helpful.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quickly,but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abroad.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Besides,we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drive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away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stresses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phone.</a:t>
                      </a:r>
                      <a:endParaRPr lang="en-US" altLang="zh-CN" sz="1200" dirty="0"/>
                    </a:p>
                    <a:p>
                      <a:pPr marL="0" indent="0" algn="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♥Like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199_5#1e0387766?colgroup=30&amp;pid=7b253ef33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" name="QM_4_BD.199_6#1e0387766?colgroup=30&amp;pid=7b253ef33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18520" cy="4487736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44877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Lisa,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Shanghai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p.m.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mobile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phones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members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Besides,phones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relax.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listen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phones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time.</a:t>
                      </a:r>
                      <a:endParaRPr lang="en-US" altLang="zh-CN" sz="1200" dirty="0"/>
                    </a:p>
                    <a:p>
                      <a:pPr marL="0" indent="0" algn="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♥Like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199_6#1e0387766?colgroup=30&amp;pid=7b253ef33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0_1#4b75ae98e?pid=1e0387766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view?</a:t>
            </a:r>
            <a:endParaRPr lang="en-US" altLang="zh-CN" sz="2800" dirty="0"/>
          </a:p>
        </p:txBody>
      </p:sp>
      <p:sp>
        <p:nvSpPr>
          <p:cNvPr id="3" name="QC_5_AN.201_1#4b75ae98e.bracket?pid=1e0387766&amp;color=0,0,0&amp;vpa=91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00_2#4b75ae98e.choices?pid=1e0387766&amp;color=0,0,0&amp;vtp=1&amp;bbb=1"/>
          <p:cNvSpPr/>
          <p:nvPr/>
        </p:nvSpPr>
        <p:spPr>
          <a:xfrm>
            <a:off x="576072" y="16362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endParaRPr lang="en-US" altLang="zh-CN" sz="2800" dirty="0"/>
          </a:p>
        </p:txBody>
      </p:sp>
      <p:sp>
        <p:nvSpPr>
          <p:cNvPr id="5" name="QC_5_BD.202_1#ad759acd6?pid=1e0387766&amp;color=0,0,0&amp;vtp=1&amp;bbb=1&amp;hb=1"/>
          <p:cNvSpPr/>
          <p:nvPr/>
        </p:nvSpPr>
        <p:spPr>
          <a:xfrm>
            <a:off x="576072" y="227526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“Like”,whose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people?</a:t>
            </a:r>
            <a:endParaRPr lang="en-US" altLang="zh-CN" sz="2800" dirty="0"/>
          </a:p>
        </p:txBody>
      </p:sp>
      <p:sp>
        <p:nvSpPr>
          <p:cNvPr id="6" name="QC_5_AN.203_1#ad759acd6.bracket?pid=1e0387766&amp;color=0,0,0&amp;vpa=92&amp;vtp=1"/>
          <p:cNvSpPr/>
          <p:nvPr/>
        </p:nvSpPr>
        <p:spPr>
          <a:xfrm>
            <a:off x="865790" y="2282888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202_2#ad759acd6.choices?pid=1e0387766&amp;color=0,0,0&amp;vtp=1&amp;bbb=1"/>
          <p:cNvSpPr/>
          <p:nvPr/>
        </p:nvSpPr>
        <p:spPr>
          <a:xfrm>
            <a:off x="576072" y="354444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Laura’s.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David’s.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.Frank’s.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4_1#d0fb963e3?pid=1e0387766&amp;color=0,0,0&amp;vtp=1&amp;bt=1&amp;bbb=1"/>
          <p:cNvSpPr/>
          <p:nvPr/>
        </p:nvSpPr>
        <p:spPr>
          <a:xfrm>
            <a:off x="576072" y="1005840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disadvantage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school?</a:t>
            </a:r>
            <a:endParaRPr lang="en-US" altLang="zh-CN" sz="2800" dirty="0"/>
          </a:p>
        </p:txBody>
      </p:sp>
      <p:sp>
        <p:nvSpPr>
          <p:cNvPr id="3" name="QC_5_AN.205_1#d0fb963e3.bracket?pid=1e0387766&amp;color=0,0,0&amp;vpa=93&amp;vtp=1"/>
          <p:cNvSpPr/>
          <p:nvPr/>
        </p:nvSpPr>
        <p:spPr>
          <a:xfrm>
            <a:off x="853090" y="998982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04_2#d0fb963e3.choices?pid=1e0387766&amp;color=0,0,0&amp;vtp=1&amp;bbb=1"/>
          <p:cNvSpPr/>
          <p:nvPr/>
        </p:nvSpPr>
        <p:spPr>
          <a:xfrm>
            <a:off x="576072" y="1622996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after-school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phone.</a:t>
            </a:r>
            <a:endParaRPr lang="en-US" altLang="zh-CN" sz="2800" dirty="0"/>
          </a:p>
        </p:txBody>
      </p:sp>
      <p:sp>
        <p:nvSpPr>
          <p:cNvPr id="5" name="QC_5_BD.206_1#80ab72089?pid=1e0387766&amp;color=0,0,0&amp;vtp=1&amp;bbb=1&amp;hb=1"/>
          <p:cNvSpPr/>
          <p:nvPr/>
        </p:nvSpPr>
        <p:spPr>
          <a:xfrm>
            <a:off x="576072" y="3489896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school?</a:t>
            </a:r>
            <a:endParaRPr lang="en-US" altLang="zh-CN" sz="2800" dirty="0"/>
          </a:p>
        </p:txBody>
      </p:sp>
      <p:sp>
        <p:nvSpPr>
          <p:cNvPr id="6" name="QC_5_AN.207_1#80ab72089.bracket?pid=1e0387766&amp;color=0,0,0&amp;vpa=94&amp;vtp=1"/>
          <p:cNvSpPr/>
          <p:nvPr/>
        </p:nvSpPr>
        <p:spPr>
          <a:xfrm>
            <a:off x="865790" y="3493452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206_2#80ab72089.choices?pid=1e0387766&amp;color=0,0,0&amp;vtp=1&amp;bbb=1"/>
          <p:cNvSpPr/>
          <p:nvPr/>
        </p:nvSpPr>
        <p:spPr>
          <a:xfrm>
            <a:off x="576072" y="4727701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.Three.</a:t>
            </a:r>
            <a:endParaRPr lang="en-US" altLang="zh-CN" sz="2800" dirty="0"/>
          </a:p>
        </p:txBody>
      </p:sp>
      <p:sp>
        <p:nvSpPr>
          <p:cNvPr id="8" name="QC_5_BD.208_1#6ed07249b?pid=1e0387766&amp;color=0,0,0&amp;vtp=1&amp;bbb=1"/>
          <p:cNvSpPr/>
          <p:nvPr/>
        </p:nvSpPr>
        <p:spPr>
          <a:xfrm>
            <a:off x="576072" y="5344160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</a:t>
            </a:r>
            <a:endParaRPr lang="en-US" altLang="zh-CN" sz="2800" dirty="0"/>
          </a:p>
        </p:txBody>
      </p:sp>
      <p:sp>
        <p:nvSpPr>
          <p:cNvPr id="9" name="QC_5_AN.209_1#6ed07249b.bracket?pid=1e0387766&amp;color=0,0,0&amp;vpa=95&amp;vtp=1"/>
          <p:cNvSpPr/>
          <p:nvPr/>
        </p:nvSpPr>
        <p:spPr>
          <a:xfrm>
            <a:off x="853090" y="5337302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5_BD.208_2#6ed07249b.choices?pid=1e0387766&amp;color=0,0,0&amp;vtp=1&amp;bbb=1"/>
          <p:cNvSpPr/>
          <p:nvPr/>
        </p:nvSpPr>
        <p:spPr>
          <a:xfrm>
            <a:off x="576072" y="5959602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magazine.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10_1#f52d7c717?pid=7b253ef33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眉山模拟改编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210_1#f52d7c717?pid=7b253ef33&amp;color=0,0,0&amp;tib=255,255,255&amp;iip=29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978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210_2#f52d7c717?pid=7b253ef33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neighborhood.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track, 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track.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  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10_2#f52d7c717?pid=7b253ef33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ahead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(圈), 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laps, 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hurt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disease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肺病),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far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ahead.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10_2#f52d7c717?pid=7b253ef33&amp;color=0,0,0&amp;vtp=1&amp;bbb=1&amp;hb=1"/>
          <p:cNvSpPr/>
          <p:nvPr/>
        </p:nvSpPr>
        <p:spPr>
          <a:xfrm>
            <a:off x="576072" y="972000"/>
            <a:ext cx="11036808" cy="5625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(天赋),and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(判断)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capacity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1_1#c58d8c124?pid=f52d7c717&amp;color=0,0,0&amp;vtp=1&amp;bt=1&amp;bbb=1"/>
          <p:cNvSpPr/>
          <p:nvPr>
            <p:custDataLst>
              <p:tags r:id="rId1"/>
            </p:custDataLst>
          </p:nvPr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author’s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impression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man?</a:t>
            </a:r>
            <a:endParaRPr lang="en-US" altLang="zh-CN" sz="2800" dirty="0"/>
          </a:p>
        </p:txBody>
      </p:sp>
      <p:sp>
        <p:nvSpPr>
          <p:cNvPr id="3" name="QC_5_AN.212_1#c58d8c124.bracket?pid=f52d7c717&amp;color=0,0,0&amp;vpa=96&amp;vtp=1"/>
          <p:cNvSpPr/>
          <p:nvPr>
            <p:custDataLst>
              <p:tags r:id="rId2"/>
            </p:custDataLst>
          </p:nvPr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11_2#c58d8c124.choices?pid=f52d7c717&amp;color=0,0,0&amp;vtp=1&amp;bbb=1"/>
          <p:cNvSpPr/>
          <p:nvPr>
            <p:custDataLst>
              <p:tags r:id="rId3"/>
            </p:custDataLst>
          </p:nvPr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running.</a:t>
            </a:r>
            <a:endParaRPr lang="en-US" altLang="zh-CN" sz="2800" dirty="0"/>
          </a:p>
        </p:txBody>
      </p:sp>
      <p:sp>
        <p:nvSpPr>
          <p:cNvPr id="5" name="QC_5_BD.213_1#ece20905a?pid=f52d7c717&amp;color=0,0,0&amp;vtp=1&amp;bbb=1"/>
          <p:cNvSpPr/>
          <p:nvPr>
            <p:custDataLst>
              <p:tags r:id="rId4"/>
            </p:custDataLst>
          </p:nvPr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author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lap?</a:t>
            </a:r>
            <a:endParaRPr lang="en-US" altLang="zh-CN" sz="2800" dirty="0"/>
          </a:p>
        </p:txBody>
      </p:sp>
      <p:sp>
        <p:nvSpPr>
          <p:cNvPr id="6" name="QC_5_AN.214_1#ece20905a.bracket?pid=f52d7c717&amp;color=0,0,0&amp;vpa=97&amp;vtp=1"/>
          <p:cNvSpPr/>
          <p:nvPr>
            <p:custDataLst>
              <p:tags r:id="rId5"/>
            </p:custDataLst>
          </p:nvPr>
        </p:nvSpPr>
        <p:spPr>
          <a:xfrm>
            <a:off x="865790" y="35628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213_2#ece20905a.choices?pid=f52d7c717&amp;color=0,0,0&amp;vtp=1&amp;bbb=1"/>
          <p:cNvSpPr/>
          <p:nvPr>
            <p:custDataLst>
              <p:tags r:id="rId6"/>
            </p:custDataLst>
          </p:nvPr>
        </p:nvSpPr>
        <p:spPr>
          <a:xfrm>
            <a:off x="576072" y="42056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disease.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5_1#96ea3847d?pid=f52d7c717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author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down?</a:t>
            </a:r>
            <a:endParaRPr lang="en-US" altLang="zh-CN" sz="2800" dirty="0"/>
          </a:p>
        </p:txBody>
      </p:sp>
      <p:sp>
        <p:nvSpPr>
          <p:cNvPr id="3" name="QC_5_AN.216_1#96ea3847d.bracket?pid=f52d7c717&amp;color=0,0,0&amp;vpa=98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15_2#96ea3847d.choices?pid=f52d7c717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heavier.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illness.</a:t>
            </a:r>
            <a:endParaRPr lang="en-US" altLang="zh-CN" sz="2800" dirty="0"/>
          </a:p>
        </p:txBody>
      </p:sp>
      <p:sp>
        <p:nvSpPr>
          <p:cNvPr id="5" name="QC_5_BD.217_1#a54d63d21?pid=f52d7c717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capacity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mean?</a:t>
            </a:r>
            <a:endParaRPr lang="en-US" altLang="zh-CN" sz="2800" dirty="0"/>
          </a:p>
        </p:txBody>
      </p:sp>
      <p:sp>
        <p:nvSpPr>
          <p:cNvPr id="6" name="QC_5_AN.218_1#a54d63d21.bracket?pid=f52d7c717&amp;color=0,0,0&amp;vpa=99&amp;vtp=1"/>
          <p:cNvSpPr/>
          <p:nvPr/>
        </p:nvSpPr>
        <p:spPr>
          <a:xfrm>
            <a:off x="853090" y="3562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217_2#a54d63d21.choices?pid=f52d7c717&amp;color=0,0,0&amp;vtp=1&amp;bbb=1"/>
          <p:cNvSpPr/>
          <p:nvPr/>
        </p:nvSpPr>
        <p:spPr>
          <a:xfrm>
            <a:off x="576072" y="41978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382010" algn="l"/>
                <a:tab pos="73996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Attitude.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.Ability.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9_1#42354d501?pid=f52d7c717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text?</a:t>
            </a:r>
            <a:endParaRPr lang="en-US" altLang="zh-CN" sz="2800" dirty="0"/>
          </a:p>
        </p:txBody>
      </p:sp>
      <p:sp>
        <p:nvSpPr>
          <p:cNvPr id="3" name="QC_5_AN.220_1#42354d501.bracket?pid=f52d7c717&amp;color=0,0,0&amp;vpa=100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19_2#42354d501.choices?pid=f52d7c717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Slower,the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Healthier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真题实练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30581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ZHEN TI SHI LIAN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03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21_1#ad94e8b67?pid=7b253ef33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221_1#ad94e8b67?pid=7b253ef33&amp;color=0,0,0&amp;tib=255,255,255&amp;iip=3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3665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221_2#ad94e8b67?pid=7b253ef33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2000s,you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oh-ohs.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(一代人)?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young, creative, connected, global, smart, 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generation?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“face-down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generation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 friends, 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21_2#ad94e8b67?pid=7b253ef33&amp;color=0,0,0&amp;vtp=1&amp;bbb=1&amp;hb=1"/>
          <p:cNvSpPr/>
          <p:nvPr/>
        </p:nvSpPr>
        <p:spPr>
          <a:xfrm>
            <a:off x="576072" y="972000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selfies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(自拍)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“IRL”,as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say?</a:t>
            </a:r>
            <a:endParaRPr lang="en-US" altLang="zh-CN" sz="2800" dirty="0"/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spoiled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1990s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2000s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“helicopter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schedule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(日程表)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dancing,painting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21_2#ad94e8b67?pid=7b253ef33&amp;color=0,0,0&amp;vtp=1&amp;bbb=1&amp;hb=1"/>
          <p:cNvSpPr/>
          <p:nvPr/>
        </p:nvSpPr>
        <p:spPr>
          <a:xfrm>
            <a:off x="576072" y="972000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face-down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heads-up?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Well,probably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generations.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communities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Malala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Yousafzai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Nobel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pushing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2000s,there’s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face-down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2_1#19c504b86?pid=ad94e8b67&amp;color=0,0,0&amp;vtp=1&amp;bt=1&amp;bbb=1"/>
          <p:cNvSpPr/>
          <p:nvPr/>
        </p:nvSpPr>
        <p:spPr>
          <a:xfrm>
            <a:off x="576072" y="1005840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223_1#19c504b86.bracket?pid=ad94e8b67&amp;color=0,0,0&amp;vpa=101&amp;vtp=1"/>
          <p:cNvSpPr/>
          <p:nvPr/>
        </p:nvSpPr>
        <p:spPr>
          <a:xfrm>
            <a:off x="865790" y="1002157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22_2#19c504b86.choices?pid=ad94e8b67&amp;color=0,0,0&amp;vtp=1&amp;bbb=1"/>
          <p:cNvSpPr/>
          <p:nvPr/>
        </p:nvSpPr>
        <p:spPr>
          <a:xfrm>
            <a:off x="576072" y="1625092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.describing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</a:t>
            </a:r>
            <a:endParaRPr lang="en-US" altLang="zh-CN" sz="2800" dirty="0"/>
          </a:p>
        </p:txBody>
      </p:sp>
      <p:sp>
        <p:nvSpPr>
          <p:cNvPr id="5" name="QC_5_BD.224_1#231e8d267?pid=ad94e8b67&amp;color=0,0,0&amp;vtp=1&amp;bbb=1&amp;hb=1"/>
          <p:cNvSpPr/>
          <p:nvPr/>
        </p:nvSpPr>
        <p:spPr>
          <a:xfrm>
            <a:off x="576072" y="3479292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oh-ohs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“face-down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generation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C_5_AN.225_1#231e8d267.bracket?pid=ad94e8b67&amp;color=0,0,0&amp;vpa=102&amp;vtp=1"/>
          <p:cNvSpPr/>
          <p:nvPr/>
        </p:nvSpPr>
        <p:spPr>
          <a:xfrm>
            <a:off x="853090" y="3487102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224_2#231e8d267.choices?pid=ad94e8b67&amp;color=0,0,0&amp;vtp=1&amp;bbb=1"/>
          <p:cNvSpPr/>
          <p:nvPr/>
        </p:nvSpPr>
        <p:spPr>
          <a:xfrm>
            <a:off x="576072" y="4710114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6_1#b6ae5909e?pid=ad94e8b67&amp;color=0,0,0&amp;vtp=1&amp;bt=1&amp;bbb=1&amp;hb=1"/>
          <p:cNvSpPr/>
          <p:nvPr/>
        </p:nvSpPr>
        <p:spPr>
          <a:xfrm>
            <a:off x="576072" y="100584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“helicopter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5_AN.227_1#b6ae5909e.bracket?pid=ad94e8b67&amp;color=0,0,0&amp;vpa=103&amp;vtp=1"/>
          <p:cNvSpPr/>
          <p:nvPr/>
        </p:nvSpPr>
        <p:spPr>
          <a:xfrm>
            <a:off x="853090" y="101346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26_2#b6ae5909e.choices?pid=ad94e8b67&amp;color=0,0,0&amp;vtp=1&amp;bbb=1"/>
          <p:cNvSpPr/>
          <p:nvPr/>
        </p:nvSpPr>
        <p:spPr>
          <a:xfrm>
            <a:off x="576072" y="228987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after-class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8_1#632ac9a83?pid=ad94e8b67&amp;color=0,0,0&amp;vtp=1&amp;bt=1&amp;bbb=1&amp;hb=1"/>
          <p:cNvSpPr/>
          <p:nvPr/>
        </p:nvSpPr>
        <p:spPr>
          <a:xfrm>
            <a:off x="576072" y="100584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229_1#632ac9a83.bracket?pid=ad94e8b67&amp;color=0,0,0&amp;vpa=104&amp;vtp=1"/>
          <p:cNvSpPr/>
          <p:nvPr/>
        </p:nvSpPr>
        <p:spPr>
          <a:xfrm>
            <a:off x="853090" y="101346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28_2#632ac9a83.choices?pid=ad94e8b67&amp;color=0,0,0&amp;vtp=1&amp;bbb=1"/>
          <p:cNvSpPr/>
          <p:nvPr/>
        </p:nvSpPr>
        <p:spPr>
          <a:xfrm>
            <a:off x="576072" y="228987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.somebody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0_1#b0cdb73a7?pid=ad94e8b67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us?</a:t>
            </a:r>
            <a:endParaRPr lang="en-US" altLang="zh-CN" sz="2800" dirty="0"/>
          </a:p>
        </p:txBody>
      </p:sp>
      <p:sp>
        <p:nvSpPr>
          <p:cNvPr id="3" name="QC_5_AN.231_1#b0cdb73a7.bracket?pid=ad94e8b67&amp;color=0,0,0&amp;vpa=105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30_2#b0cdb73a7.choices?pid=ad94e8b67&amp;color=0,0,0&amp;vtp=1&amp;bbb=1&amp;hb=1"/>
          <p:cNvSpPr/>
          <p:nvPr/>
        </p:nvSpPr>
        <p:spPr>
          <a:xfrm>
            <a:off x="576072" y="1644078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A.Mobile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problems,their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satisfy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standards.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1#a94aed776?pid=32cc0e6c1&amp;color=0,0,0&amp;vtp=1&amp;bt=1&amp;bbb=1"/>
          <p:cNvSpPr/>
          <p:nvPr/>
        </p:nvSpPr>
        <p:spPr>
          <a:xfrm>
            <a:off x="576072" y="1078992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3" name="QM_4_BD.1_2#a94aed776?pid=32cc0e6c1&amp;color=0,0,0&amp;vtp=1&amp;bbb=1"/>
          <p:cNvSpPr/>
          <p:nvPr/>
        </p:nvSpPr>
        <p:spPr>
          <a:xfrm>
            <a:off x="576072" y="172415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pic>
        <p:nvPicPr>
          <p:cNvPr id="4" name="QM_4_BD.1_2#a94aed776?pid=32cc0e6c1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3665" y="186588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16" name="QM_4_BD.1_3#a94aed776?colgroup=17,12&amp;pid=32cc0e6c1&amp;color=0,0,0&amp;vtp=1&amp;bbb=1"/>
          <p:cNvGraphicFramePr>
            <a:graphicFrameLocks noGrp="1"/>
          </p:cNvGraphicFramePr>
          <p:nvPr/>
        </p:nvGraphicFramePr>
        <p:xfrm>
          <a:off x="576072" y="2509139"/>
          <a:ext cx="11018520" cy="2265172"/>
        </p:xfrm>
        <a:graphic>
          <a:graphicData uri="http://schemas.openxmlformats.org/drawingml/2006/table">
            <a:tbl>
              <a:tblPr/>
              <a:tblGrid>
                <a:gridCol w="6318504"/>
                <a:gridCol w="4700016"/>
              </a:tblGrid>
              <a:tr h="226517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From: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Laura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Irene;Shirley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June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11:13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Subject: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Irene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Laura;Shirley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June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11:18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Subject: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M_4_BD.1_4#a94aed776?colgroup=17,12&amp;pid=32cc0e6c1&amp;color=0,0,0&amp;mp=1&amp;vtp=1&amp;bt=1&amp;bbb=1&amp;hb=1"/>
          <p:cNvGraphicFramePr>
            <a:graphicFrameLocks noGrp="1"/>
          </p:cNvGraphicFramePr>
          <p:nvPr/>
        </p:nvGraphicFramePr>
        <p:xfrm>
          <a:off x="576072" y="1688592"/>
          <a:ext cx="11018520" cy="4782820"/>
        </p:xfrm>
        <a:graphic>
          <a:graphicData uri="http://schemas.openxmlformats.org/drawingml/2006/table">
            <a:tbl>
              <a:tblPr/>
              <a:tblGrid>
                <a:gridCol w="6318504"/>
                <a:gridCol w="4700016"/>
              </a:tblGrid>
              <a:tr h="47828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girls!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Right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,we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planning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summer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holidays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booked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both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still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going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away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together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somewhere?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July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I’m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working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August.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August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two?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talked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somewhere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sunny,didn’t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where?!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5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Laura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definitely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still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interested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going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away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together!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Greece?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looking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friend’s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photos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today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great.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August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I’m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going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Rome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,but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might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September.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Shirley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,what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plans?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5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Irene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1_4#a94aed776?colgroup=17,12&amp;pid=32cc0e6c1&amp;color=0,0,0&amp;mp=1&amp;vtp=1&amp;bt=1&amp;bbb=1"/>
          <p:cNvSpPr txBox="1"/>
          <p:nvPr/>
        </p:nvSpPr>
        <p:spPr>
          <a:xfrm>
            <a:off x="10876447" y="1005840"/>
            <a:ext cx="718145" cy="5646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8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M_4_BD.1_5#a94aed776?colgroup=17,12&amp;pid=32cc0e6c1&amp;color=0,0,0&amp;vtp=1&amp;bt=1&amp;bbb=1"/>
          <p:cNvGraphicFramePr>
            <a:graphicFrameLocks noGrp="1"/>
          </p:cNvGraphicFramePr>
          <p:nvPr/>
        </p:nvGraphicFramePr>
        <p:xfrm>
          <a:off x="576072" y="1710690"/>
          <a:ext cx="11018520" cy="2265172"/>
        </p:xfrm>
        <a:graphic>
          <a:graphicData uri="http://schemas.openxmlformats.org/drawingml/2006/table">
            <a:tbl>
              <a:tblPr/>
              <a:tblGrid>
                <a:gridCol w="6318504"/>
                <a:gridCol w="4700016"/>
              </a:tblGrid>
              <a:tr h="226517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From: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Shirley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Irene;Laura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June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14:12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Subject: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Laura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Irene;Shirley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June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14:22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Subject: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1_5#a94aed776?colgroup=17,12&amp;pid=32cc0e6c1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M_4_BD.1_6#a94aed776?colgroup=17,12&amp;pid=32cc0e6c1&amp;color=0,0,0&amp;vtp=1&amp;bt=1&amp;bbb=1&amp;hb=1"/>
          <p:cNvGraphicFramePr>
            <a:graphicFrameLocks noGrp="1"/>
          </p:cNvGraphicFramePr>
          <p:nvPr/>
        </p:nvGraphicFramePr>
        <p:xfrm>
          <a:off x="576072" y="1093074"/>
          <a:ext cx="11018520" cy="5520817"/>
        </p:xfrm>
        <a:graphic>
          <a:graphicData uri="http://schemas.openxmlformats.org/drawingml/2006/table">
            <a:tbl>
              <a:tblPr/>
              <a:tblGrid>
                <a:gridCol w="6318504"/>
                <a:gridCol w="4700016"/>
              </a:tblGrid>
              <a:tr h="515194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Oh,Greece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idea!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I’m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going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Denmark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July,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week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September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Laura,can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September?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Let’s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together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next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week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plan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excited!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Love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Shirley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Yes,I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week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September.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Greece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!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Wow,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country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interesting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,delicious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food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We’re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going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!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Let’s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discuss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details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next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week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!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Laura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1_6#a94aed776?colgroup=17,12&amp;pid=32cc0e6c1&amp;color=0,0,0&amp;vtp=1&amp;bt=1&amp;bbb=1"/>
          <p:cNvSpPr txBox="1"/>
          <p:nvPr/>
        </p:nvSpPr>
        <p:spPr>
          <a:xfrm>
            <a:off x="10876447" y="3882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42c0f6580?pid=a94aed776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earliest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email?</a:t>
            </a:r>
            <a:endParaRPr lang="en-US" altLang="zh-CN" sz="2800" dirty="0"/>
          </a:p>
        </p:txBody>
      </p:sp>
      <p:sp>
        <p:nvSpPr>
          <p:cNvPr id="3" name="QC_5_AN.3_1#42c0f6580.bracket?pid=a94aed776&amp;color=0,0,0&amp;vpa=1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_2#42c0f6580.choices?pid=a94aed776&amp;color=0,0,0&amp;vtp=1&amp;bbb=1"/>
          <p:cNvSpPr/>
          <p:nvPr/>
        </p:nvSpPr>
        <p:spPr>
          <a:xfrm>
            <a:off x="576072" y="16362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Irene.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Laura.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.Shirley.</a:t>
            </a:r>
            <a:endParaRPr lang="en-US" altLang="zh-CN" sz="2800" dirty="0"/>
          </a:p>
        </p:txBody>
      </p:sp>
      <p:sp>
        <p:nvSpPr>
          <p:cNvPr id="5" name="QC_5_BD.4_1#784133e6e?pid=a94aed776&amp;color=0,0,0&amp;vtp=1&amp;bbb=1"/>
          <p:cNvSpPr/>
          <p:nvPr/>
        </p:nvSpPr>
        <p:spPr>
          <a:xfrm>
            <a:off x="576072" y="22674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</a:t>
            </a:r>
            <a:endParaRPr lang="en-US" altLang="zh-CN" sz="2800" dirty="0"/>
          </a:p>
        </p:txBody>
      </p:sp>
      <p:sp>
        <p:nvSpPr>
          <p:cNvPr id="6" name="QC_5_AN.5_1#784133e6e.bracket?pid=a94aed776&amp;color=0,0,0&amp;vpa=2&amp;vtp=1"/>
          <p:cNvSpPr/>
          <p:nvPr/>
        </p:nvSpPr>
        <p:spPr>
          <a:xfrm>
            <a:off x="853090" y="22636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4_2#784133e6e.choices?pid=a94aed776&amp;color=0,0,0&amp;vtp=1&amp;bbb=1"/>
          <p:cNvSpPr/>
          <p:nvPr/>
        </p:nvSpPr>
        <p:spPr>
          <a:xfrm>
            <a:off x="576072" y="290645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专题突破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专题二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选择型阅读理解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三部分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_1#0cbaa96d9?pid=a94aed776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Irene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Greece?</a:t>
            </a:r>
            <a:endParaRPr lang="en-US" altLang="zh-CN" sz="2800" dirty="0"/>
          </a:p>
        </p:txBody>
      </p:sp>
      <p:sp>
        <p:nvSpPr>
          <p:cNvPr id="3" name="QC_5_AN.7_1#0cbaa96d9.bracket?pid=a94aed776&amp;color=0,0,0&amp;vpa=3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6_2#0cbaa96d9.choices?pid=a94aed776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her.</a:t>
            </a:r>
            <a:endParaRPr lang="en-US" altLang="zh-CN" sz="2800" dirty="0"/>
          </a:p>
        </p:txBody>
      </p:sp>
      <p:sp>
        <p:nvSpPr>
          <p:cNvPr id="5" name="QC_5_BD.8_1#d19e5a66d?pid=a94aed776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end?</a:t>
            </a:r>
            <a:endParaRPr lang="en-US" altLang="zh-CN" sz="2800" dirty="0"/>
          </a:p>
        </p:txBody>
      </p:sp>
      <p:sp>
        <p:nvSpPr>
          <p:cNvPr id="6" name="QC_5_AN.9_1#d19e5a66d.bracket?pid=a94aed776&amp;color=0,0,0&amp;vpa=4&amp;vtp=1"/>
          <p:cNvSpPr/>
          <p:nvPr/>
        </p:nvSpPr>
        <p:spPr>
          <a:xfrm>
            <a:off x="853090" y="3562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8_2#d19e5a66d.choices?pid=a94aed776&amp;color=0,0,0&amp;vtp=1&amp;bbb=1"/>
          <p:cNvSpPr/>
          <p:nvPr/>
        </p:nvSpPr>
        <p:spPr>
          <a:xfrm>
            <a:off x="576072" y="42056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September.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.Discuss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Denmark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July.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_1#557da77a4?pid=a94aed776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email?</a:t>
            </a:r>
            <a:endParaRPr lang="en-US" altLang="zh-CN" sz="2800" dirty="0"/>
          </a:p>
        </p:txBody>
      </p:sp>
      <p:sp>
        <p:nvSpPr>
          <p:cNvPr id="3" name="QC_5_AN.11_1#557da77a4.bracket?pid=a94aed776&amp;color=0,0,0&amp;vpa=5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0_2#557da77a4.choices?pid=a94aed776&amp;color=0,0,0&amp;vtp=1&amp;bbb=1"/>
          <p:cNvSpPr/>
          <p:nvPr/>
        </p:nvSpPr>
        <p:spPr>
          <a:xfrm>
            <a:off x="576072" y="16362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A.Holiday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.Favorite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2_1#053fc2d85?pid=32cc0e6c1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2_1#053fc2d85?pid=32cc0e6c1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3315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2_2#053fc2d85?pid=32cc0e6c1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tropical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(热带的)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strike,but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benefit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effects,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repeatedly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lifetime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survive?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2_2#053fc2d85?pid=32cc0e6c1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conductive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neighbors,instead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lightning’s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parasitic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(寄生藤蔓)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nearby,reducing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Dipteryx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oleifera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Panama’s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forests,has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is,you’ll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height.“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2_2#053fc2d85?pid=32cc0e6c1&amp;color=0,0,0&amp;vtp=1&amp;bbb=1&amp;hb=1"/>
          <p:cNvSpPr/>
          <p:nvPr/>
        </p:nvSpPr>
        <p:spPr>
          <a:xfrm>
            <a:off x="576072" y="972000"/>
            <a:ext cx="11036808" cy="5625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Panama’s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average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 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obviously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Gora, 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ecologist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</a:t>
            </a:r>
            <a:endParaRPr lang="en-US" altLang="zh-CN" sz="2800" dirty="0"/>
          </a:p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tropical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continuous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rings.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hundreds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</a:t>
            </a:r>
            <a:endParaRPr lang="en-US" altLang="zh-CN" sz="2800" dirty="0"/>
          </a:p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things, 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they?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be2d43d82?pid=053fc2d85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tropical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survive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strikes?</a:t>
            </a:r>
            <a:endParaRPr lang="en-US" altLang="zh-CN" sz="2800" dirty="0"/>
          </a:p>
        </p:txBody>
      </p:sp>
      <p:sp>
        <p:nvSpPr>
          <p:cNvPr id="3" name="QC_5_AN.14_1#be2d43d82.bracket?pid=053fc2d85&amp;color=0,0,0&amp;vpa=6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3_2#be2d43d82.choices?pid=053fc2d85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lightning.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5" name="QC_5_BD.15_1#500bfe614?pid=053fc2d85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lightning?</a:t>
            </a:r>
            <a:endParaRPr lang="en-US" altLang="zh-CN" sz="2800" dirty="0"/>
          </a:p>
        </p:txBody>
      </p:sp>
      <p:sp>
        <p:nvSpPr>
          <p:cNvPr id="6" name="QC_5_AN.16_1#500bfe614.bracket?pid=053fc2d85&amp;color=0,0,0&amp;vpa=7&amp;vtp=1"/>
          <p:cNvSpPr/>
          <p:nvPr/>
        </p:nvSpPr>
        <p:spPr>
          <a:xfrm>
            <a:off x="853090" y="3562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5_2#500bfe614.choices?pid=053fc2d85&amp;color=0,0,0&amp;vtp=1&amp;bbb=1"/>
          <p:cNvSpPr/>
          <p:nvPr/>
        </p:nvSpPr>
        <p:spPr>
          <a:xfrm>
            <a:off x="576072" y="42056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d4ebed0ec?pid=053fc2d85&amp;color=0,0,0&amp;vtp=1&amp;bt=1&amp;bbb=1"/>
          <p:cNvSpPr/>
          <p:nvPr/>
        </p:nvSpPr>
        <p:spPr>
          <a:xfrm>
            <a:off x="576072" y="1005840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Dipteryx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oleifera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</a:t>
            </a:r>
            <a:endParaRPr lang="en-US" altLang="zh-CN" sz="2800" dirty="0"/>
          </a:p>
        </p:txBody>
      </p:sp>
      <p:sp>
        <p:nvSpPr>
          <p:cNvPr id="3" name="QC_5_AN.18_1#d4ebed0ec.bracket?pid=053fc2d85&amp;color=0,0,0&amp;vpa=8&amp;vtp=1"/>
          <p:cNvSpPr/>
          <p:nvPr/>
        </p:nvSpPr>
        <p:spPr>
          <a:xfrm>
            <a:off x="865790" y="998982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7_2#d4ebed0ec.choices?pid=053fc2d85&amp;color=0,0,0&amp;vtp=1&amp;bbb=1"/>
          <p:cNvSpPr/>
          <p:nvPr/>
        </p:nvSpPr>
        <p:spPr>
          <a:xfrm>
            <a:off x="576072" y="1620520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.Huge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thin.</a:t>
            </a:r>
            <a:endParaRPr lang="en-US" altLang="zh-CN" sz="2800" dirty="0"/>
          </a:p>
        </p:txBody>
      </p:sp>
      <p:sp>
        <p:nvSpPr>
          <p:cNvPr id="5" name="QC_5_BD.19_1#56ad83252?pid=053fc2d85&amp;color=0,0,0&amp;vtp=1&amp;bbb=1&amp;hb=1"/>
          <p:cNvSpPr/>
          <p:nvPr/>
        </p:nvSpPr>
        <p:spPr>
          <a:xfrm>
            <a:off x="576072" y="2238438"/>
            <a:ext cx="11036808" cy="11615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lightning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6" name="QC_5_AN.20_1#56ad83252.bracket?pid=053fc2d85&amp;color=0,0,0&amp;vpa=9&amp;vtp=1"/>
          <p:cNvSpPr/>
          <p:nvPr/>
        </p:nvSpPr>
        <p:spPr>
          <a:xfrm>
            <a:off x="853090" y="2241994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9_2#56ad83252.choices?pid=053fc2d85&amp;color=0,0,0&amp;vtp=1&amp;bbb=1"/>
          <p:cNvSpPr/>
          <p:nvPr/>
        </p:nvSpPr>
        <p:spPr>
          <a:xfrm>
            <a:off x="576072" y="3464558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terrible.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.Continuous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found.</a:t>
            </a:r>
            <a:endParaRPr lang="en-US" altLang="zh-CN" sz="2800" dirty="0"/>
          </a:p>
        </p:txBody>
      </p:sp>
      <p:sp>
        <p:nvSpPr>
          <p:cNvPr id="8" name="QC_5_BD.21_1#08cef13a9?pid=053fc2d85&amp;color=0,0,0&amp;vtp=1&amp;bbb=1"/>
          <p:cNvSpPr/>
          <p:nvPr/>
        </p:nvSpPr>
        <p:spPr>
          <a:xfrm>
            <a:off x="576072" y="5321935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</a:t>
            </a:r>
            <a:endParaRPr lang="en-US" altLang="zh-CN" sz="2800" dirty="0"/>
          </a:p>
        </p:txBody>
      </p:sp>
      <p:sp>
        <p:nvSpPr>
          <p:cNvPr id="9" name="QC_5_AN.22_1#08cef13a9.bracket?pid=053fc2d85&amp;color=0,0,0&amp;vpa=10&amp;vtp=1"/>
          <p:cNvSpPr/>
          <p:nvPr/>
        </p:nvSpPr>
        <p:spPr>
          <a:xfrm>
            <a:off x="865790" y="5315077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5_BD.21_2#08cef13a9.choices?pid=053fc2d85&amp;color=0,0,0&amp;vtp=1&amp;bbb=1"/>
          <p:cNvSpPr/>
          <p:nvPr/>
        </p:nvSpPr>
        <p:spPr>
          <a:xfrm>
            <a:off x="576072" y="5937377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.Technology.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3_1#8e053f78e?pid=32cc0e6c1&amp;color=0,0,0&amp;vtp=1&amp;bt=1&amp;bbb=1"/>
          <p:cNvSpPr/>
          <p:nvPr/>
        </p:nvSpPr>
        <p:spPr>
          <a:xfrm>
            <a:off x="576072" y="1078992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3" name="QM_4_BD.23_2#8e053f78e?pid=32cc0e6c1&amp;color=0,0,0&amp;vtp=1&amp;bbb=1"/>
          <p:cNvSpPr/>
          <p:nvPr/>
        </p:nvSpPr>
        <p:spPr>
          <a:xfrm>
            <a:off x="576072" y="172415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pic>
        <p:nvPicPr>
          <p:cNvPr id="4" name="QM_4_BD.23_2#8e053f78e?pid=32cc0e6c1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3665" y="186588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26" name="QM_4_BD.23_3#8e053f78e?colgroup=30&amp;pid=32cc0e6c1&amp;color=0,0,0&amp;vtp=1&amp;bbb=1&amp;hb=1"/>
          <p:cNvGraphicFramePr>
            <a:graphicFrameLocks noGrp="1"/>
          </p:cNvGraphicFramePr>
          <p:nvPr/>
        </p:nvGraphicFramePr>
        <p:xfrm>
          <a:off x="576072" y="2509139"/>
          <a:ext cx="11018520" cy="2798128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27981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Rather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card,customers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screen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recognizes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latest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recognition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software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(软件).This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connected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account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payments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completed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seconds.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QM_4_BD.23_4#8e053f78e?colgroup=30&amp;pid=32cc0e6c1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18520" cy="3357499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35749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flight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alert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,you’ll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flight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deals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again.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email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address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preferred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holiday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cheapest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deals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online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email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amazed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prices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23_4#8e053f78e?colgroup=30&amp;pid=32cc0e6c1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QM_4_BD.23_5#8e053f78e?colgroup=30&amp;pid=32cc0e6c1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18520" cy="3352864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3528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crazy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shopper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shirt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app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receive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reviews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thousands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shoppers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app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stores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photos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recommends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interested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23_5#8e053f78e?colgroup=30&amp;pid=32cc0e6c1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07486" y="609837"/>
            <a:ext cx="2838012" cy="1455826"/>
            <a:chOff x="906873" y="545502"/>
            <a:chExt cx="2838012" cy="1455826"/>
          </a:xfrm>
        </p:grpSpPr>
        <p:sp>
          <p:nvSpPr>
            <p:cNvPr id="3" name="文本框 2"/>
            <p:cNvSpPr txBox="1"/>
            <p:nvPr/>
          </p:nvSpPr>
          <p:spPr>
            <a:xfrm flipH="1">
              <a:off x="984991" y="1503972"/>
              <a:ext cx="2759894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CONTENTS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flipH="1">
              <a:off x="906873" y="545502"/>
              <a:ext cx="166379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目录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087886" y="2001328"/>
              <a:ext cx="517585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6832778" y="712800"/>
            <a:ext cx="3431891" cy="834390"/>
            <a:chOff x="6831825" y="1403665"/>
            <a:chExt cx="3431891" cy="834390"/>
          </a:xfrm>
        </p:grpSpPr>
        <p:sp>
          <p:nvSpPr>
            <p:cNvPr id="7" name="文本框 6">
              <a:hlinkClick r:id="rId2" action="ppaction://hlinksldjump"/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题型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解读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4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TI XING JIE DU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7"/>
            </p:custDataLst>
          </p:nvPr>
        </p:nvGrpSpPr>
        <p:grpSpPr>
          <a:xfrm>
            <a:off x="5833923" y="1935810"/>
            <a:ext cx="3431891" cy="834390"/>
            <a:chOff x="6831825" y="1403665"/>
            <a:chExt cx="3431891" cy="834390"/>
          </a:xfrm>
        </p:grpSpPr>
        <p:sp>
          <p:nvSpPr>
            <p:cNvPr id="32" name="文本框 31">
              <a:hlinkClick r:id="rId8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解题指导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0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1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JIE TI ZHI DAO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13"/>
            </p:custDataLst>
          </p:nvPr>
        </p:nvGrpSpPr>
        <p:grpSpPr>
          <a:xfrm>
            <a:off x="6839763" y="3158820"/>
            <a:ext cx="3431891" cy="834390"/>
            <a:chOff x="6831825" y="1403665"/>
            <a:chExt cx="3431891" cy="834390"/>
          </a:xfrm>
        </p:grpSpPr>
        <p:sp>
          <p:nvSpPr>
            <p:cNvPr id="37" name="文本框 36">
              <a:hlinkClick r:id="rId14" action="ppaction://hlinksldjump"/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真题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实练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16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7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18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ZHEN TI SHI LIAN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9"/>
            </p:custDataLst>
          </p:nvPr>
        </p:nvGrpSpPr>
        <p:grpSpPr>
          <a:xfrm>
            <a:off x="5833923" y="4381830"/>
            <a:ext cx="3431891" cy="834390"/>
            <a:chOff x="6831825" y="1403665"/>
            <a:chExt cx="3431891" cy="834390"/>
          </a:xfrm>
        </p:grpSpPr>
        <p:sp>
          <p:nvSpPr>
            <p:cNvPr id="12" name="文本框 11">
              <a:hlinkClick r:id="rId20" action="ppaction://hlinksldjump"/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模拟突破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22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3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4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MO NI TU PO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M_4_BD.23_6#8e053f78e?colgroup=30&amp;pid=32cc0e6c1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18520" cy="390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90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already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shopping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online,and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products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door.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beloved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pets?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website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sells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clothes.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clothes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completely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satisfied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products,then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back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23_6#8e053f78e?colgroup=30&amp;pid=32cc0e6c1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4_1#07755dae7?pid=8e053f78e&amp;color=0,0,0&amp;vtp=1&amp;bt=1&amp;bbb=1&amp;hb=1"/>
          <p:cNvSpPr/>
          <p:nvPr/>
        </p:nvSpPr>
        <p:spPr>
          <a:xfrm>
            <a:off x="576072" y="100584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a?</a:t>
            </a:r>
            <a:endParaRPr lang="en-US" altLang="zh-CN" sz="2800" dirty="0"/>
          </a:p>
        </p:txBody>
      </p:sp>
      <p:sp>
        <p:nvSpPr>
          <p:cNvPr id="3" name="QC_5_AN.25_1#07755dae7.bracket?pid=8e053f78e&amp;color=0,0,0&amp;vpa=11&amp;vtp=1"/>
          <p:cNvSpPr/>
          <p:nvPr/>
        </p:nvSpPr>
        <p:spPr>
          <a:xfrm>
            <a:off x="853090" y="101346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4_2#07755dae7.choices?pid=8e053f78e&amp;color=0,0,0&amp;vtp=1&amp;bbb=1"/>
          <p:cNvSpPr/>
          <p:nvPr/>
        </p:nvSpPr>
        <p:spPr>
          <a:xfrm>
            <a:off x="576072" y="22820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.Fast.</a:t>
            </a:r>
            <a:endParaRPr lang="en-US" altLang="zh-CN" sz="2800" dirty="0"/>
          </a:p>
        </p:txBody>
      </p:sp>
      <p:sp>
        <p:nvSpPr>
          <p:cNvPr id="5" name="QC_5_BD.26_1#973abf898?pid=8e053f78e&amp;color=0,0,0&amp;vtp=1&amp;bbb=1"/>
          <p:cNvSpPr/>
          <p:nvPr/>
        </p:nvSpPr>
        <p:spPr>
          <a:xfrm>
            <a:off x="576072" y="29132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flight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alert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</a:t>
            </a:r>
            <a:endParaRPr lang="en-US" altLang="zh-CN" sz="2800" dirty="0"/>
          </a:p>
        </p:txBody>
      </p:sp>
      <p:sp>
        <p:nvSpPr>
          <p:cNvPr id="6" name="QC_5_AN.27_1#973abf898.bracket?pid=8e053f78e&amp;color=0,0,0&amp;vpa=12&amp;vtp=1"/>
          <p:cNvSpPr/>
          <p:nvPr/>
        </p:nvSpPr>
        <p:spPr>
          <a:xfrm>
            <a:off x="853090" y="290944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26_2#973abf898.choices?pid=8e053f78e&amp;color=0,0,0&amp;vtp=1&amp;bbb=1"/>
          <p:cNvSpPr/>
          <p:nvPr/>
        </p:nvSpPr>
        <p:spPr>
          <a:xfrm>
            <a:off x="576072" y="355225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.Arrive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flight.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.Decide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8_1#64247ccb7?pid=8e053f78e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to?</a:t>
            </a:r>
            <a:endParaRPr lang="en-US" altLang="zh-CN" sz="2800" dirty="0"/>
          </a:p>
        </p:txBody>
      </p:sp>
      <p:sp>
        <p:nvSpPr>
          <p:cNvPr id="3" name="QC_5_AN.29_1#64247ccb7.bracket?pid=8e053f78e&amp;color=0,0,0&amp;vpa=13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8_2#64247ccb7.choices?pid=8e053f78e&amp;color=0,0,0&amp;vtp=1&amp;bbb=1"/>
          <p:cNvSpPr/>
          <p:nvPr/>
        </p:nvSpPr>
        <p:spPr>
          <a:xfrm>
            <a:off x="576072" y="16362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shirt.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app.</a:t>
            </a:r>
            <a:endParaRPr lang="en-US" altLang="zh-CN" sz="2800" dirty="0"/>
          </a:p>
        </p:txBody>
      </p:sp>
      <p:sp>
        <p:nvSpPr>
          <p:cNvPr id="5" name="QC_5_BD.30_1#e3bd49628?pid=8e053f78e&amp;color=0,0,0&amp;vtp=1&amp;bbb=1"/>
          <p:cNvSpPr/>
          <p:nvPr/>
        </p:nvSpPr>
        <p:spPr>
          <a:xfrm>
            <a:off x="576072" y="22674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d?</a:t>
            </a:r>
            <a:endParaRPr lang="en-US" altLang="zh-CN" sz="2800" dirty="0"/>
          </a:p>
        </p:txBody>
      </p:sp>
      <p:sp>
        <p:nvSpPr>
          <p:cNvPr id="6" name="QC_5_AN.31_1#e3bd49628.bracket?pid=8e053f78e&amp;color=0,0,0&amp;vpa=14&amp;vtp=1"/>
          <p:cNvSpPr/>
          <p:nvPr/>
        </p:nvSpPr>
        <p:spPr>
          <a:xfrm>
            <a:off x="853090" y="22636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30_2#e3bd49628.choices?pid=8e053f78e&amp;color=0,0,0&amp;vtp=1&amp;bbb=1"/>
          <p:cNvSpPr/>
          <p:nvPr/>
        </p:nvSpPr>
        <p:spPr>
          <a:xfrm>
            <a:off x="576072" y="290645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2_1#f5811490d?pid=8e053f78e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passages?</a:t>
            </a:r>
            <a:endParaRPr lang="en-US" altLang="zh-CN" sz="2800" dirty="0"/>
          </a:p>
        </p:txBody>
      </p:sp>
      <p:sp>
        <p:nvSpPr>
          <p:cNvPr id="3" name="QC_5_AN.33_1#f5811490d.bracket?pid=8e053f78e&amp;color=0,0,0&amp;vpa=15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2_2#f5811490d.choices?pid=8e053f78e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apps,new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styles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34_1#2cb3ab973?htil=1&amp;pid=32cc0e6c1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2711" y="1078992"/>
            <a:ext cx="2441459" cy="185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34_2#2cb3ab973?htil=1&amp;pid=32cc0e6c1&amp;color=0,0,0&amp;vtp=1&amp;bt=1&amp;bbb=1&amp;hs=1"/>
          <p:cNvSpPr/>
          <p:nvPr/>
        </p:nvSpPr>
        <p:spPr>
          <a:xfrm>
            <a:off x="576072" y="1091692"/>
            <a:ext cx="8412480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4" name="QM_4_BD.34_2#2cb3ab973?htil=1&amp;pid=32cc0e6c1&amp;color=0,0,0&amp;tib=255,255,255&amp;iip=4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278" y="12334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34_3#2cb3ab973?htil=1&amp;pid=32cc0e6c1&amp;color=0,0,0&amp;vtp=1&amp;bbb=1&amp;hb=1&amp;hs=1"/>
          <p:cNvSpPr/>
          <p:nvPr/>
        </p:nvSpPr>
        <p:spPr>
          <a:xfrm>
            <a:off x="576072" y="1750949"/>
            <a:ext cx="84124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thinking?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Well,according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M_4_BD.34_3#2cb3ab973?htil=1&amp;pid=32cc0e6c1&amp;color=0,0,0&amp;vtp=1&amp;bbb=1&amp;hb=1&amp;hs=1"/>
          <p:cNvSpPr/>
          <p:nvPr/>
        </p:nvSpPr>
        <p:spPr>
          <a:xfrm>
            <a:off x="576072" y="3025394"/>
            <a:ext cx="11040011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study,cats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California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café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cats,collecting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4_3#2cb3ab973?htil=1&amp;pid=32cc0e6c1&amp;color=0,0,0&amp;vtp=1&amp;bbb=1&amp;hb=1&amp;hs=1"/>
          <p:cNvSpPr/>
          <p:nvPr/>
        </p:nvSpPr>
        <p:spPr>
          <a:xfrm>
            <a:off x="576072" y="972000"/>
            <a:ext cx="11040011" cy="38191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200"/>
              </a:lnSpc>
            </a:pPr>
            <a:endParaRPr lang="en-US" altLang="zh-CN" sz="100" b="0" i="0" spc="-99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276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expressions.“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mixture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licking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,opening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mouth,or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pupils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total,which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mixed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27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44.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3" name="QM_4_BD.34_4#2cb3ab973?pid=32cc0e6c1&amp;color=0,0,0&amp;vtp=1&amp;bbb=1&amp;hb=1"/>
          <p:cNvSpPr/>
          <p:nvPr/>
        </p:nvSpPr>
        <p:spPr>
          <a:xfrm>
            <a:off x="576072" y="4830826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recorded,45%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angry.“A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whiskers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4_4#2cb3ab973?pid=32cc0e6c1&amp;color=0,0,0&amp;vtp=1&amp;bbb=1&amp;hb=1"/>
          <p:cNvSpPr/>
          <p:nvPr/>
        </p:nvSpPr>
        <p:spPr>
          <a:xfrm>
            <a:off x="576072" y="972000"/>
            <a:ext cx="11036808" cy="5625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angry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flattens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pupils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lips,”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faces,they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shelters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(收容所)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5_1#ce4776d8b?pid=2cb3ab973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movements?</a:t>
            </a:r>
            <a:endParaRPr lang="en-US" altLang="zh-CN" sz="2800" dirty="0"/>
          </a:p>
        </p:txBody>
      </p:sp>
      <p:sp>
        <p:nvSpPr>
          <p:cNvPr id="3" name="QC_5_AN.36_1#ce4776d8b.bracket?pid=2cb3ab973&amp;color=0,0,0&amp;vpa=16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35_2#ce4776d8b.choices?pid=2cb3ab973&amp;color=0,0,0&amp;vtp=1&amp;bbb=1"/>
          <p:cNvSpPr/>
          <p:nvPr/>
        </p:nvSpPr>
        <p:spPr>
          <a:xfrm>
            <a:off x="576072" y="16362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097655" algn="l"/>
                <a:tab pos="7726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.Cats.</a:t>
            </a:r>
            <a:endParaRPr lang="en-US" altLang="zh-CN" sz="2800" dirty="0"/>
          </a:p>
        </p:txBody>
      </p:sp>
      <p:sp>
        <p:nvSpPr>
          <p:cNvPr id="5" name="QC_5_BD.37_1#7f931faec?pid=2cb3ab973&amp;color=0,0,0&amp;vtp=1&amp;bbb=1"/>
          <p:cNvSpPr/>
          <p:nvPr/>
        </p:nvSpPr>
        <p:spPr>
          <a:xfrm>
            <a:off x="576072" y="22674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angry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expression?</a:t>
            </a:r>
            <a:endParaRPr lang="en-US" altLang="zh-CN" sz="2800" dirty="0"/>
          </a:p>
        </p:txBody>
      </p:sp>
      <p:sp>
        <p:nvSpPr>
          <p:cNvPr id="6" name="QC_5_AN.38_1#7f931faec.bracket?pid=2cb3ab973&amp;color=0,0,0&amp;vpa=17&amp;vtp=1"/>
          <p:cNvSpPr/>
          <p:nvPr/>
        </p:nvSpPr>
        <p:spPr>
          <a:xfrm>
            <a:off x="853090" y="22636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37_2#7f931faec.choices?pid=2cb3ab973&amp;color=0,0,0&amp;vtp=1&amp;bbb=1"/>
          <p:cNvSpPr/>
          <p:nvPr/>
        </p:nvSpPr>
        <p:spPr>
          <a:xfrm>
            <a:off x="576072" y="2960370"/>
            <a:ext cx="11036808" cy="16222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14500"/>
              </a:lnSpc>
              <a:tabLst>
                <a:tab pos="3767455" algn="l"/>
                <a:tab pos="7332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80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8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8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8" name="QC_5_BD.37_2#7f931faec.choice_image?pid=2cb3ab973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468" y="2971737"/>
            <a:ext cx="171907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5_BD.37_2#7f931faec.choice_image?pid=2cb3ab973&amp;color=0,0,0&amp;tib=255,255,255&amp;iip=6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7919" y="2962593"/>
            <a:ext cx="1563624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5_BD.37_2#7f931faec.choice_image?pid=2cb3ab973&amp;color=0,0,0&amp;tib=255,255,255&amp;iip=7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4460" y="2971737"/>
            <a:ext cx="190195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9_1#72487f92c?pid=2cb3ab973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next?</a:t>
            </a:r>
            <a:endParaRPr lang="en-US" altLang="zh-CN" sz="2800" dirty="0"/>
          </a:p>
        </p:txBody>
      </p:sp>
      <p:sp>
        <p:nvSpPr>
          <p:cNvPr id="3" name="QC_5_AN.40_1#72487f92c.bracket?pid=2cb3ab973&amp;color=0,0,0&amp;vpa=18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39_2#72487f92c.choices?pid=2cb3ab973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shelter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cats.</a:t>
            </a:r>
            <a:endParaRPr lang="en-US" altLang="zh-CN" sz="2800" dirty="0"/>
          </a:p>
        </p:txBody>
      </p:sp>
      <p:sp>
        <p:nvSpPr>
          <p:cNvPr id="5" name="QC_5_BD.41_1#67e0a5e3c?pid=2cb3ab973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text?</a:t>
            </a:r>
            <a:endParaRPr lang="en-US" altLang="zh-CN" sz="2800" dirty="0"/>
          </a:p>
        </p:txBody>
      </p:sp>
      <p:sp>
        <p:nvSpPr>
          <p:cNvPr id="6" name="QC_5_AN.42_1#67e0a5e3c.bracket?pid=2cb3ab973&amp;color=0,0,0&amp;vpa=19&amp;vtp=1"/>
          <p:cNvSpPr/>
          <p:nvPr/>
        </p:nvSpPr>
        <p:spPr>
          <a:xfrm>
            <a:off x="865790" y="35628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41_2#67e0a5e3c.choices?pid=2cb3ab973&amp;color=0,0,0&amp;vtp=1&amp;bbb=1"/>
          <p:cNvSpPr/>
          <p:nvPr/>
        </p:nvSpPr>
        <p:spPr>
          <a:xfrm>
            <a:off x="576072" y="42056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3_1#ef8a24371?pid=2cb3ab973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text?</a:t>
            </a:r>
            <a:endParaRPr lang="en-US" altLang="zh-CN" sz="2800" dirty="0"/>
          </a:p>
        </p:txBody>
      </p:sp>
      <p:sp>
        <p:nvSpPr>
          <p:cNvPr id="3" name="QC_5_AN.44_1#ef8a24371.bracket?pid=2cb3ab973&amp;color=0,0,0&amp;vpa=20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43_2#ef8a24371.choices?pid=2cb3ab973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题型解读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TI XING JIE DU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01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8" name="文本框 7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1" name="文本框 10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32" name="文本框 31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2" name="文本框 1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45_1#195f6f10c?htil=2&amp;pid=32cc0e6c1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70182" y="1097280"/>
            <a:ext cx="2304288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45_2#195f6f10c?htil=2&amp;pid=32cc0e6c1&amp;color=0,0,0&amp;vtp=1&amp;bt=1&amp;bbb=1&amp;hs=1"/>
          <p:cNvSpPr/>
          <p:nvPr/>
        </p:nvSpPr>
        <p:spPr>
          <a:xfrm>
            <a:off x="576072" y="1078992"/>
            <a:ext cx="8604504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M_4_BD.45_3#195f6f10c?htil=2&amp;pid=32cc0e6c1&amp;color=0,0,0&amp;vtp=1&amp;bbb=1&amp;hs=1"/>
          <p:cNvSpPr/>
          <p:nvPr/>
        </p:nvSpPr>
        <p:spPr>
          <a:xfrm>
            <a:off x="576072" y="1708404"/>
            <a:ext cx="8604504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M_4_BD.45_3#195f6f10c?htil=2&amp;pid=32cc0e6c1&amp;color=0,0,0&amp;tib=255,255,255&amp;iip=8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9191" y="1846072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M_4_BD.45_4#195f6f10c?htil=2&amp;pid=32cc0e6c1&amp;color=0,0,0&amp;vtp=1&amp;bbb=1&amp;hb=1&amp;hs=1"/>
          <p:cNvSpPr/>
          <p:nvPr/>
        </p:nvSpPr>
        <p:spPr>
          <a:xfrm>
            <a:off x="576072" y="2355342"/>
            <a:ext cx="860450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Host: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British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1,700,000,000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pounds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</a:t>
            </a:r>
            <a:endParaRPr lang="en-US" altLang="zh-CN" sz="2800" dirty="0"/>
          </a:p>
        </p:txBody>
      </p:sp>
      <p:sp>
        <p:nvSpPr>
          <p:cNvPr id="7" name="QM_4_BD.45_4#195f6f10c?htil=2&amp;pid=32cc0e6c1&amp;color=0,0,0&amp;vtp=1&amp;bbb=1&amp;hb=1&amp;hs=1"/>
          <p:cNvSpPr/>
          <p:nvPr/>
        </p:nvSpPr>
        <p:spPr>
          <a:xfrm>
            <a:off x="576072" y="4277804"/>
            <a:ext cx="11040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percent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handwritten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stopped?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QM_4_BD.45_5#195f6f10c?colgroup=30&amp;pid=32cc0e6c1&amp;color=0,0,0&amp;mp=1&amp;vtp=1&amp;bt=1&amp;bbb=1&amp;hb=1"/>
          <p:cNvGraphicFramePr>
            <a:graphicFrameLocks noGrp="1"/>
          </p:cNvGraphicFramePr>
          <p:nvPr/>
        </p:nvGraphicFramePr>
        <p:xfrm>
          <a:off x="576072" y="1005840"/>
          <a:ext cx="11018520" cy="5021707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5021707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Group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fast-developing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snail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unnecessary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energy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recycle.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environment.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more,cards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expensive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posting.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Nowadays,we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usually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phones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computers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quick,easy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letters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date.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QM_4_BD.45_6#195f6f10c?colgroup=30&amp;pid=32cc0e6c1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18520" cy="4462336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44623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Group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hundreds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handwritten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carefully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chosen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messages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emails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easy, 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feeling.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letters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children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skills.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Also, 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!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Receiving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lonely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imagine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birthday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cards!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45_6#195f6f10c?colgroup=30&amp;pid=32cc0e6c1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6_1#a7863ade1?pid=195f6f10c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</a:t>
            </a:r>
            <a:endParaRPr lang="en-US" altLang="zh-CN" sz="2800" dirty="0"/>
          </a:p>
        </p:txBody>
      </p:sp>
      <p:sp>
        <p:nvSpPr>
          <p:cNvPr id="3" name="QC_5_AN.47_1#a7863ade1.bracket?pid=195f6f10c&amp;color=0,0,0&amp;vpa=21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46_2#a7863ade1.choices?pid=195f6f10c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British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British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British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letters.</a:t>
            </a:r>
            <a:endParaRPr lang="en-US" altLang="zh-CN" sz="2800" dirty="0"/>
          </a:p>
        </p:txBody>
      </p:sp>
      <p:sp>
        <p:nvSpPr>
          <p:cNvPr id="5" name="QC_5_BD.48_1#c81239e05?pid=195f6f10c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tradition?</a:t>
            </a:r>
            <a:endParaRPr lang="en-US" altLang="zh-CN" sz="2800" dirty="0"/>
          </a:p>
        </p:txBody>
      </p:sp>
      <p:sp>
        <p:nvSpPr>
          <p:cNvPr id="6" name="QC_5_AN.49_1#c81239e05.bracket?pid=195f6f10c&amp;color=0,0,0&amp;vpa=22&amp;vtp=1"/>
          <p:cNvSpPr/>
          <p:nvPr/>
        </p:nvSpPr>
        <p:spPr>
          <a:xfrm>
            <a:off x="853090" y="3562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48_2#c81239e05.choices?pid=195f6f10c&amp;color=0,0,0&amp;vtp=1&amp;bbb=1"/>
          <p:cNvSpPr/>
          <p:nvPr/>
        </p:nvSpPr>
        <p:spPr>
          <a:xfrm>
            <a:off x="576072" y="41978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63010" algn="l"/>
                <a:tab pos="75139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0_1#6253d70a1?pid=195f6f10c&amp;color=0,0,0&amp;vtp=1&amp;bt=1&amp;bbb=1&amp;hb=1"/>
          <p:cNvSpPr/>
          <p:nvPr/>
        </p:nvSpPr>
        <p:spPr>
          <a:xfrm>
            <a:off x="576072" y="1005840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snail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5_AN.51_1#6253d70a1.bracket?pid=195f6f10c&amp;color=0,0,0&amp;vpa=23&amp;vtp=1"/>
          <p:cNvSpPr/>
          <p:nvPr/>
        </p:nvSpPr>
        <p:spPr>
          <a:xfrm>
            <a:off x="853090" y="101346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0_2#6253d70a1.choices?pid=195f6f10c&amp;color=0,0,0&amp;vtp=1&amp;bbb=1"/>
          <p:cNvSpPr/>
          <p:nvPr/>
        </p:nvSpPr>
        <p:spPr>
          <a:xfrm>
            <a:off x="576072" y="2349500"/>
            <a:ext cx="11036808" cy="24711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22100"/>
              </a:lnSpc>
              <a:tabLst>
                <a:tab pos="3771900" algn="l"/>
                <a:tab pos="75057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23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5_BD.50_2#6253d70a1.choice_image?pid=195f6f10c&amp;color=0,0,0&amp;tib=255,255,255&amp;iip=9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467" y="2346452"/>
            <a:ext cx="2478024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50_2#6253d70a1.choice_image?pid=195f6f10c&amp;color=0,0,0&amp;tib=255,255,255&amp;iip=1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1730" y="2346452"/>
            <a:ext cx="2478024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50_2#6253d70a1.choice_image?pid=195f6f10c&amp;color=0,0,0&amp;tib=255,255,255&amp;iip=1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6165" y="2346452"/>
            <a:ext cx="2478024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2_1#f27ce1eca?pid=195f6f10c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cards?</a:t>
            </a:r>
            <a:endParaRPr lang="en-US" altLang="zh-CN" sz="2800" dirty="0"/>
          </a:p>
        </p:txBody>
      </p:sp>
      <p:sp>
        <p:nvSpPr>
          <p:cNvPr id="3" name="QC_5_AN.53_1#f27ce1eca.bracket?pid=195f6f10c&amp;color=0,0,0&amp;vpa=24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2_2#f27ce1eca.choices?pid=195f6f10c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.Wasteful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expensive.</a:t>
            </a:r>
            <a:endParaRPr lang="en-US" altLang="zh-CN" sz="2800" dirty="0"/>
          </a:p>
        </p:txBody>
      </p:sp>
      <p:sp>
        <p:nvSpPr>
          <p:cNvPr id="5" name="QC_5_BD.54_1#fb06865e1?pid=195f6f10c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discussion?</a:t>
            </a:r>
            <a:endParaRPr lang="en-US" altLang="zh-CN" sz="2800" dirty="0"/>
          </a:p>
        </p:txBody>
      </p:sp>
      <p:sp>
        <p:nvSpPr>
          <p:cNvPr id="6" name="QC_5_AN.55_1#fb06865e1.bracket?pid=195f6f10c&amp;color=0,0,0&amp;vpa=25&amp;vtp=1"/>
          <p:cNvSpPr/>
          <p:nvPr/>
        </p:nvSpPr>
        <p:spPr>
          <a:xfrm>
            <a:off x="865790" y="35628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54_2#fb06865e1.choices?pid=195f6f10c&amp;color=0,0,0&amp;vtp=1&amp;bbb=1"/>
          <p:cNvSpPr/>
          <p:nvPr/>
        </p:nvSpPr>
        <p:spPr>
          <a:xfrm>
            <a:off x="576072" y="42056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.Fewer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British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British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6_1#926792b35?pid=32cc0e6c1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56_1#926792b35?pid=32cc0e6c1&amp;color=0,0,0&amp;tib=255,255,255&amp;iip=1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3315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43" name="QM_4_BD.56_2#926792b35?colgroup=30&amp;pid=32cc0e6c1&amp;color=0,0,0&amp;vtp=1&amp;bbb=1&amp;hb=1"/>
          <p:cNvGraphicFramePr>
            <a:graphicFrameLocks noGrp="1"/>
          </p:cNvGraphicFramePr>
          <p:nvPr/>
        </p:nvGraphicFramePr>
        <p:xfrm>
          <a:off x="575945" y="1864995"/>
          <a:ext cx="11018520" cy="33274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3274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                            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Locals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Care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for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Natural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World</a:t>
                      </a:r>
                      <a:endParaRPr lang="en-US" altLang="zh-CN" sz="28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Grasslands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Sanjiangyuan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animals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back.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January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24,2003,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Sanjiangyuan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Reserve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protect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wildlife.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joined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project,picking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protecting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animals.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QM_4_BD.56_3#926792b35?colgroup=30&amp;pid=32cc0e6c1&amp;color=0,0,0&amp;vtp=1&amp;bt=1&amp;bbb=1&amp;hb=1"/>
          <p:cNvGraphicFramePr>
            <a:graphicFrameLocks noGrp="1"/>
          </p:cNvGraphicFramePr>
          <p:nvPr/>
        </p:nvGraphicFramePr>
        <p:xfrm>
          <a:off x="575945" y="1710690"/>
          <a:ext cx="11018520" cy="2768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27686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                    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China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Successfully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Grows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Rice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in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Space</a:t>
                      </a:r>
                      <a:endParaRPr lang="en-US" altLang="zh-CN" sz="1200" dirty="0"/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humans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nearly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years,China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types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种子)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Recently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growing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Tiangong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Station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forward.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solve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problems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Earth.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56_3#926792b35?colgroup=30&amp;pid=32cc0e6c1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QM_4_BD.56_4#926792b35?colgroup=30&amp;pid=32cc0e6c1&amp;color=0,0,0&amp;vtp=1&amp;bt=1&amp;bbb=1&amp;hb=1"/>
          <p:cNvGraphicFramePr>
            <a:graphicFrameLocks noGrp="1"/>
          </p:cNvGraphicFramePr>
          <p:nvPr/>
        </p:nvGraphicFramePr>
        <p:xfrm>
          <a:off x="575945" y="1710690"/>
          <a:ext cx="11018520" cy="2768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27686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                               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Doctors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Sent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to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West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Africa</a:t>
                      </a:r>
                      <a:endParaRPr lang="en-US" altLang="zh-CN" sz="28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Doctors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island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Africa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broke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medicines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better,they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medical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nurses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56_4#926792b35?colgroup=30&amp;pid=32cc0e6c1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QM_4_BD.56_5#926792b35?colgroup=30&amp;pid=32cc0e6c1&amp;color=0,0,0&amp;vtp=1&amp;bt=1&amp;bbb=1&amp;hb=1"/>
          <p:cNvGraphicFramePr>
            <a:graphicFrameLocks noGrp="1"/>
          </p:cNvGraphicFramePr>
          <p:nvPr/>
        </p:nvGraphicFramePr>
        <p:xfrm>
          <a:off x="575945" y="1710690"/>
          <a:ext cx="11018520" cy="2768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27686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                                                     </a:t>
                      </a:r>
                      <a:r>
                        <a:rPr lang="en-US" altLang="zh-CN" sz="2800" u="sng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__▲__</a:t>
                      </a:r>
                      <a:endParaRPr lang="en-US" altLang="zh-CN" sz="1200" dirty="0"/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earthquake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Turkey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February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6.More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8,000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international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rescuers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(救援人员)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,including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Blue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Rescue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rebuild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56_5#926792b35?colgroup=30&amp;pid=32cc0e6c1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33642fb1?pid=d63726494&amp;color=0,0,0&amp;vtp=1&amp;bt=1&amp;bbb=1&amp;hb=1"/>
          <p:cNvSpPr/>
          <p:nvPr/>
        </p:nvSpPr>
        <p:spPr>
          <a:xfrm>
            <a:off x="576072" y="1005840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阅读理解是中考英语最重要的题型之一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，它旨在考查考生的英语基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础知识和综合运用知识的能力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。近几年来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，中考试卷的选择型阅读理解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3篇(部分地区为4篇)，每篇短文生词率不超过3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%。阅读理解的文章包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括人与自我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、人与社会、人与自然三大主题范畴，内容丰富多样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，涵盖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了记叙文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、说明文、议论文、应用文等多种文体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。考生需要在备考过程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中注重提高阅读速度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、加强词汇积累、提升语言综合运用能力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，并学会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运用不同的阅读策略和解题技巧来应对不同类型的题目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QM_4_BD.56_6#926792b35?colgroup=30&amp;pid=32cc0e6c1&amp;color=0,0,0&amp;vtp=1&amp;bt=1&amp;bbb=1&amp;hb=1"/>
          <p:cNvGraphicFramePr>
            <a:graphicFrameLocks noGrp="1"/>
          </p:cNvGraphicFramePr>
          <p:nvPr/>
        </p:nvGraphicFramePr>
        <p:xfrm>
          <a:off x="575945" y="1710690"/>
          <a:ext cx="11018520" cy="33274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3274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                          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Scientists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Fight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against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Plastic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Pollution</a:t>
                      </a:r>
                      <a:endParaRPr lang="en-US" altLang="zh-CN" sz="28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natural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material,fungi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(真菌),used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type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plastic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polypropylene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turned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useful.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Scientists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University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Sydney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days,between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25%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%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polypropylene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broke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140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days,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polypropylene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completely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safe.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56_6#926792b35?colgroup=30&amp;pid=32cc0e6c1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7_1#2b5d3a87c?pid=926792b35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protection?</a:t>
            </a:r>
            <a:endParaRPr lang="en-US" altLang="zh-CN" sz="2800" dirty="0"/>
          </a:p>
        </p:txBody>
      </p:sp>
      <p:sp>
        <p:nvSpPr>
          <p:cNvPr id="3" name="QC_5_AN.58_1#2b5d3a87c.bracket?pid=926792b35&amp;color=0,0,0&amp;vpa=26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7_2#2b5d3a87c.choices?pid=926792b35&amp;color=0,0,0&amp;vtp=1&amp;bbb=1"/>
          <p:cNvSpPr/>
          <p:nvPr/>
        </p:nvSpPr>
        <p:spPr>
          <a:xfrm>
            <a:off x="576072" y="16362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,b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.b,e</a:t>
            </a:r>
            <a:endParaRPr lang="en-US" altLang="zh-CN" sz="2800" dirty="0"/>
          </a:p>
        </p:txBody>
      </p:sp>
      <p:sp>
        <p:nvSpPr>
          <p:cNvPr id="5" name="QC_5_BD.59_1#5456d2c05?pid=926792b35&amp;color=0,0,0&amp;vtp=1&amp;bbb=1"/>
          <p:cNvSpPr/>
          <p:nvPr/>
        </p:nvSpPr>
        <p:spPr>
          <a:xfrm>
            <a:off x="576072" y="22674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space?</a:t>
            </a:r>
            <a:endParaRPr lang="en-US" altLang="zh-CN" sz="2800" dirty="0"/>
          </a:p>
        </p:txBody>
      </p:sp>
      <p:sp>
        <p:nvSpPr>
          <p:cNvPr id="6" name="QC_5_AN.60_1#5456d2c05.bracket?pid=926792b35&amp;color=0,0,0&amp;vpa=27&amp;vtp=1"/>
          <p:cNvSpPr/>
          <p:nvPr/>
        </p:nvSpPr>
        <p:spPr>
          <a:xfrm>
            <a:off x="853090" y="22636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59_2#5456d2c05.choices?pid=926792b35&amp;color=0,0,0&amp;vtp=1&amp;bbb=1"/>
          <p:cNvSpPr/>
          <p:nvPr/>
        </p:nvSpPr>
        <p:spPr>
          <a:xfrm>
            <a:off x="576072" y="289864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1980s.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1990s.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2000s.</a:t>
            </a:r>
            <a:endParaRPr lang="en-US" altLang="zh-CN" sz="2800" dirty="0"/>
          </a:p>
        </p:txBody>
      </p:sp>
      <p:sp>
        <p:nvSpPr>
          <p:cNvPr id="8" name="QC_5_BD.61_1#e90f25f3c?pid=926792b35&amp;color=0,0,0&amp;vtp=1&amp;bbb=1"/>
          <p:cNvSpPr/>
          <p:nvPr/>
        </p:nvSpPr>
        <p:spPr>
          <a:xfrm>
            <a:off x="576072" y="35298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to?</a:t>
            </a:r>
            <a:endParaRPr lang="en-US" altLang="zh-CN" sz="2800" dirty="0"/>
          </a:p>
        </p:txBody>
      </p:sp>
      <p:sp>
        <p:nvSpPr>
          <p:cNvPr id="9" name="QC_5_AN.62_1#e90f25f3c.bracket?pid=926792b35&amp;color=0,0,0&amp;vpa=28&amp;vtp=1"/>
          <p:cNvSpPr/>
          <p:nvPr/>
        </p:nvSpPr>
        <p:spPr>
          <a:xfrm>
            <a:off x="865790" y="35260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5_BD.61_2#e90f25f3c.choices?pid=926792b35&amp;color=0,0,0&amp;vtp=1&amp;bbb=1"/>
          <p:cNvSpPr/>
          <p:nvPr/>
        </p:nvSpPr>
        <p:spPr>
          <a:xfrm>
            <a:off x="576072" y="416102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flu.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.Medical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3_1#041000f1e?pid=926792b35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__▲__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5_AN.64_1#041000f1e.bracket?pid=926792b35&amp;color=0,0,0&amp;vpa=29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63_2#041000f1e.choices?pid=926792b35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A.Turkey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Quake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.Terrible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Turkey</a:t>
            </a:r>
            <a:endParaRPr lang="en-US" altLang="zh-CN" sz="2800" dirty="0"/>
          </a:p>
        </p:txBody>
      </p:sp>
      <p:sp>
        <p:nvSpPr>
          <p:cNvPr id="5" name="QC_5_BD.65_1#bda9bd8ff?pid=926792b35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passages?</a:t>
            </a:r>
            <a:endParaRPr lang="en-US" altLang="zh-CN" sz="2800" dirty="0"/>
          </a:p>
        </p:txBody>
      </p:sp>
      <p:sp>
        <p:nvSpPr>
          <p:cNvPr id="6" name="QC_5_AN.66_1#bda9bd8ff.bracket?pid=926792b35&amp;color=0,0,0&amp;vpa=30&amp;vtp=1"/>
          <p:cNvSpPr/>
          <p:nvPr/>
        </p:nvSpPr>
        <p:spPr>
          <a:xfrm>
            <a:off x="853090" y="3562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65_2#bda9bd8ff.choices?pid=926792b35&amp;color=0,0,0&amp;vtp=1&amp;bbb=1"/>
          <p:cNvSpPr/>
          <p:nvPr/>
        </p:nvSpPr>
        <p:spPr>
          <a:xfrm>
            <a:off x="576072" y="42056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A.Challenges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.Responsibility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.Problems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模拟突破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1596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MO NI TU PO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04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7_1#91aee2b1e?pid=7b253ef33&amp;color=0,0,0&amp;vtp=1&amp;bt=1&amp;bbb=1"/>
          <p:cNvSpPr/>
          <p:nvPr/>
        </p:nvSpPr>
        <p:spPr>
          <a:xfrm>
            <a:off x="576072" y="1005840"/>
            <a:ext cx="11036808" cy="479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3" name="QM_4_BD.67_2#91aee2b1e?pid=7b253ef33&amp;color=0,0,0&amp;vtp=1&amp;bbb=1"/>
          <p:cNvSpPr/>
          <p:nvPr/>
        </p:nvSpPr>
        <p:spPr>
          <a:xfrm>
            <a:off x="576072" y="1548637"/>
            <a:ext cx="11036808" cy="5613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pic>
        <p:nvPicPr>
          <p:cNvPr id="4" name="QM_4_BD.67_2#91aee2b1e?pid=7b253ef33&amp;color=0,0,0&amp;tib=255,255,255&amp;iip=1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3665" y="1641283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67_3#91aee2b1e?pid=7b253ef33&amp;color=0,0,0&amp;vtp=1&amp;bbb=1&amp;hb=1"/>
          <p:cNvSpPr/>
          <p:nvPr/>
        </p:nvSpPr>
        <p:spPr>
          <a:xfrm>
            <a:off x="576072" y="2116899"/>
            <a:ext cx="11036808" cy="1571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excellent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graduates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graphicFrame>
        <p:nvGraphicFramePr>
          <p:cNvPr id="51" name="QM_4_BD.67_4#91aee2b1e?colgroup=3,27&amp;pid=7b253ef33&amp;color=0,0,0&amp;vtp=1&amp;bbb=1&amp;hb=1"/>
          <p:cNvGraphicFramePr>
            <a:graphicFrameLocks noGrp="1"/>
          </p:cNvGraphicFramePr>
          <p:nvPr/>
        </p:nvGraphicFramePr>
        <p:xfrm>
          <a:off x="576073" y="3818699"/>
          <a:ext cx="11237744" cy="2724531"/>
        </p:xfrm>
        <a:graphic>
          <a:graphicData uri="http://schemas.openxmlformats.org/drawingml/2006/table">
            <a:tbl>
              <a:tblPr/>
              <a:tblGrid>
                <a:gridCol w="1646029"/>
                <a:gridCol w="9591715"/>
              </a:tblGrid>
              <a:tr h="272453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Yuanyuan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term,I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prepare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notebooks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folders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(文件夹)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backpack,desk,and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bedroom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must-do,which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reduce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chaos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stress.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focus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QM_4_BD.67_5#91aee2b1e?colgroup=3,27&amp;pid=7b253ef33&amp;color=0,0,0&amp;mp=1&amp;vtp=1&amp;bt=1&amp;bbb=1&amp;hb=1"/>
          <p:cNvGraphicFramePr>
            <a:graphicFrameLocks noGrp="1"/>
          </p:cNvGraphicFramePr>
          <p:nvPr/>
        </p:nvGraphicFramePr>
        <p:xfrm>
          <a:off x="576073" y="1710690"/>
          <a:ext cx="11040012" cy="2726817"/>
        </p:xfrm>
        <a:graphic>
          <a:graphicData uri="http://schemas.openxmlformats.org/drawingml/2006/table">
            <a:tbl>
              <a:tblPr/>
              <a:tblGrid>
                <a:gridCol w="1448297"/>
                <a:gridCol w="9591715"/>
              </a:tblGrid>
              <a:tr h="256717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Huihui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easier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done,but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daily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routine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(常规)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fixed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small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habits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improve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performance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67_5#91aee2b1e?colgroup=3,27&amp;pid=7b253ef33&amp;color=0,0,0&amp;mp=1&amp;vtp=1&amp;bt=1&amp;bbb=1"/>
          <p:cNvSpPr txBox="1"/>
          <p:nvPr/>
        </p:nvSpPr>
        <p:spPr>
          <a:xfrm>
            <a:off x="10897940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4_BD.67_5#91aee2b1e?colgroup=3,27&amp;pid=7b253ef33&amp;color=0,0,0&amp;mp=1&amp;vtp=1&amp;bt=1&amp;bbb=1&amp;hb=1"/>
          <p:cNvGraphicFramePr>
            <a:graphicFrameLocks noGrp="1"/>
          </p:cNvGraphicFramePr>
          <p:nvPr/>
        </p:nvGraphicFramePr>
        <p:xfrm>
          <a:off x="576073" y="1672590"/>
          <a:ext cx="11040012" cy="2726817"/>
        </p:xfrm>
        <a:graphic>
          <a:graphicData uri="http://schemas.openxmlformats.org/drawingml/2006/table">
            <a:tbl>
              <a:tblPr/>
              <a:tblGrid>
                <a:gridCol w="1448297"/>
                <a:gridCol w="9591715"/>
              </a:tblGrid>
              <a:tr h="256717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Lingling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saying,“Show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future.”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influence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clearly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goals,good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habits,and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healthy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lifestyles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67_5#91aee2b1e?colgroup=3,27&amp;pid=7b253ef33&amp;color=0,0,0&amp;mp=1&amp;vtp=1&amp;bt=1&amp;bbb=1&amp;hb=1"/>
          <p:cNvSpPr txBox="1"/>
          <p:nvPr/>
        </p:nvSpPr>
        <p:spPr>
          <a:xfrm>
            <a:off x="9076085" y="97200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7_6#91aee2b1e?pid=7b253ef33&amp;color=0,0,0&amp;vtp=1&amp;bt=1&amp;bbb=1&amp;hb=1"/>
          <p:cNvSpPr/>
          <p:nvPr/>
        </p:nvSpPr>
        <p:spPr>
          <a:xfrm>
            <a:off x="576072" y="100584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challenging,but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productive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,successful,and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020-663-××××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  <p:sp>
        <p:nvSpPr>
          <p:cNvPr id="3" name="QC_5_BD.68_1#12d4575ba?pid=91aee2b1e&amp;color=0,0,0&amp;vtp=1&amp;bbb=1"/>
          <p:cNvSpPr/>
          <p:nvPr/>
        </p:nvSpPr>
        <p:spPr>
          <a:xfrm>
            <a:off x="576072" y="3500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Yuanyuan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term?</a:t>
            </a:r>
            <a:endParaRPr lang="en-US" altLang="zh-CN" sz="2800" dirty="0"/>
          </a:p>
        </p:txBody>
      </p:sp>
      <p:sp>
        <p:nvSpPr>
          <p:cNvPr id="4" name="QC_5_AN.69_1#12d4575ba.bracket?pid=91aee2b1e&amp;color=0,0,0&amp;vpa=31&amp;vtp=1"/>
          <p:cNvSpPr/>
          <p:nvPr/>
        </p:nvSpPr>
        <p:spPr>
          <a:xfrm>
            <a:off x="865790" y="34966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68_2#12d4575ba.choices?pid=91aee2b1e&amp;color=0,0,0&amp;vtp=1&amp;bbb=1"/>
          <p:cNvSpPr/>
          <p:nvPr/>
        </p:nvSpPr>
        <p:spPr>
          <a:xfrm>
            <a:off x="576072" y="4138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390900" algn="l"/>
                <a:tab pos="68072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Textbooks.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Notebooks.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backpack.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0_1#0ca2195b7?pid=91aee2b1e&amp;color=0,0,0&amp;mp=1&amp;vtp=1&amp;bt=1&amp;bbb=1&amp;hb=1"/>
          <p:cNvSpPr/>
          <p:nvPr/>
        </p:nvSpPr>
        <p:spPr>
          <a:xfrm>
            <a:off x="576072" y="1005839"/>
            <a:ext cx="11036808" cy="11615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Huihui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performance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5_AN.71_1#0ca2195b7.bracket?pid=91aee2b1e&amp;color=0,0,0&amp;mp=1&amp;vpa=32&amp;vtp=1"/>
          <p:cNvSpPr/>
          <p:nvPr/>
        </p:nvSpPr>
        <p:spPr>
          <a:xfrm>
            <a:off x="853090" y="1013649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70_2#0ca2195b7.choices?pid=91aee2b1e&amp;color=0,0,0&amp;vtp=1&amp;bbb=1"/>
          <p:cNvSpPr/>
          <p:nvPr/>
        </p:nvSpPr>
        <p:spPr>
          <a:xfrm>
            <a:off x="576072" y="2241042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A.Sleep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.Exercise.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fixed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5" name="QC_5_BD.72_1#189fc2ae2?pid=91aee2b1e&amp;color=0,0,0&amp;vtp=1&amp;bbb=1"/>
          <p:cNvSpPr/>
          <p:nvPr/>
        </p:nvSpPr>
        <p:spPr>
          <a:xfrm>
            <a:off x="576072" y="4085780"/>
            <a:ext cx="1132998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Lingling,who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with?</a:t>
            </a:r>
            <a:endParaRPr lang="en-US" altLang="zh-CN" sz="2800" dirty="0"/>
          </a:p>
        </p:txBody>
      </p:sp>
      <p:sp>
        <p:nvSpPr>
          <p:cNvPr id="6" name="QC_5_AN.73_1#189fc2ae2.bracket?pid=91aee2b1e&amp;color=0,0,0&amp;vpa=33&amp;vtp=1"/>
          <p:cNvSpPr/>
          <p:nvPr/>
        </p:nvSpPr>
        <p:spPr>
          <a:xfrm>
            <a:off x="853090" y="4082097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72_2#189fc2ae2.choices?pid=91aee2b1e&amp;color=0,0,0&amp;vtp=1&amp;bbb=1"/>
          <p:cNvSpPr/>
          <p:nvPr/>
        </p:nvSpPr>
        <p:spPr>
          <a:xfrm>
            <a:off x="576072" y="4705793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A.Leilei,who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.Meimei,who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.Jiejie,whose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4_1#03e397ec6?pid=91aee2b1e&amp;color=0,0,0&amp;mp=1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productive?</a:t>
            </a:r>
            <a:endParaRPr lang="en-US" altLang="zh-CN" sz="2800" dirty="0"/>
          </a:p>
        </p:txBody>
      </p:sp>
      <p:sp>
        <p:nvSpPr>
          <p:cNvPr id="3" name="QC_5_AN.75_1#03e397ec6.bracket?pid=91aee2b1e&amp;color=0,0,0&amp;mp=1&amp;vpa=34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74_2#03e397ec6.choices?pid=91aee2b1e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A.Challenge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yourselves.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habits.</a:t>
            </a:r>
            <a:endParaRPr lang="en-US" altLang="zh-CN" sz="2800" dirty="0"/>
          </a:p>
        </p:txBody>
      </p:sp>
      <p:sp>
        <p:nvSpPr>
          <p:cNvPr id="5" name="QC_5_BD.76_1#3b339a17c?pid=91aee2b1e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found?</a:t>
            </a:r>
            <a:endParaRPr lang="en-US" altLang="zh-CN" sz="2800" dirty="0"/>
          </a:p>
        </p:txBody>
      </p:sp>
      <p:sp>
        <p:nvSpPr>
          <p:cNvPr id="6" name="QC_5_AN.77_1#3b339a17c.bracket?pid=91aee2b1e&amp;color=0,0,0&amp;vpa=35&amp;vtp=1"/>
          <p:cNvSpPr/>
          <p:nvPr/>
        </p:nvSpPr>
        <p:spPr>
          <a:xfrm>
            <a:off x="865790" y="35628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76_2#3b339a17c.choices?pid=91aee2b1e&amp;color=0,0,0&amp;vtp=1&amp;bbb=1"/>
          <p:cNvSpPr/>
          <p:nvPr/>
        </p:nvSpPr>
        <p:spPr>
          <a:xfrm>
            <a:off x="576072" y="42056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fashion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magazine.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解题指导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JIE TI ZHI DAO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02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0" name="文本框 19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1" name="文本框 20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2" name="文本框 2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8_1#7aecbd2ea?pid=7b253ef33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南充三模改编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78_1#7aecbd2ea?pid=7b253ef33&amp;color=0,0,0&amp;tib=255,255,255&amp;iip=1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978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78_2#7aecbd2ea?pid=7b253ef33&amp;color=0,0,0&amp;vtp=1&amp;bbb=1&amp;hb=1"/>
          <p:cNvSpPr/>
          <p:nvPr/>
        </p:nvSpPr>
        <p:spPr>
          <a:xfrm>
            <a:off x="576072" y="1738249"/>
            <a:ext cx="11036808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pioneer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industry.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1863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Michigan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machinery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(机械).At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talented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watchmaker.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died,Ford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Detroit.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Edison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Illuminating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chief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petrol-driven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quadricycle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(四轮车),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8_3#7aecbd2ea?pid=7b253ef33&amp;color=0,0,0&amp;mp=1&amp;vtp=1&amp;bt=1&amp;bbb=1&amp;hb=1"/>
          <p:cNvSpPr/>
          <p:nvPr/>
        </p:nvSpPr>
        <p:spPr>
          <a:xfrm>
            <a:off x="576072" y="1078992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1903,he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designs,creating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1908.“I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multitude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(大众),”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limitations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b="1" i="0" u="sng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assembly</a:t>
            </a:r>
            <a:r>
              <a:rPr lang="en-US" altLang="zh-CN" sz="2800" b="1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increased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10,607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doubled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1921,the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8_3#7aecbd2ea?pid=7b253ef33&amp;color=0,0,0&amp;mp=1&amp;vtp=1&amp;bt=1&amp;bbb=1&amp;hb=1"/>
          <p:cNvSpPr/>
          <p:nvPr/>
        </p:nvSpPr>
        <p:spPr>
          <a:xfrm>
            <a:off x="576072" y="972000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ethic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(职业道德)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spirit.“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said.“They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together.”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legacy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(遗产)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innovations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industry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9_1#0c75bbfa4?pid=7aecbd2ea&amp;color=0,0,0&amp;vtp=1&amp;bt=1&amp;bbb=1&amp;hb=1"/>
          <p:cNvSpPr/>
          <p:nvPr/>
        </p:nvSpPr>
        <p:spPr>
          <a:xfrm>
            <a:off x="576072" y="1005840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5_AN.80_1#0c75bbfa4.bracket?pid=7aecbd2ea&amp;color=0,0,0&amp;vpa=36&amp;vtp=1"/>
          <p:cNvSpPr/>
          <p:nvPr/>
        </p:nvSpPr>
        <p:spPr>
          <a:xfrm>
            <a:off x="853090" y="101346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79_2#0c75bbfa4.choices?pid=7aecbd2ea&amp;color=0,0,0&amp;vtp=1&amp;bbb=1"/>
          <p:cNvSpPr/>
          <p:nvPr/>
        </p:nvSpPr>
        <p:spPr>
          <a:xfrm>
            <a:off x="576072" y="229095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Michigan.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watchmaker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hometown.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chief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1_1#f5a477b65?pid=7aecbd2ea&amp;color=0,0,0&amp;vtp=1&amp;bt=1&amp;bbb=1&amp;hb=1"/>
          <p:cNvSpPr/>
          <p:nvPr/>
        </p:nvSpPr>
        <p:spPr>
          <a:xfrm>
            <a:off x="576072" y="1005840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assembly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3?</a:t>
            </a:r>
            <a:endParaRPr lang="en-US" altLang="zh-CN" sz="2800" dirty="0"/>
          </a:p>
        </p:txBody>
      </p:sp>
      <p:sp>
        <p:nvSpPr>
          <p:cNvPr id="3" name="QC_5_AN.82_1#f5a477b65.bracket?pid=7aecbd2ea&amp;color=0,0,0&amp;vpa=37&amp;vtp=1"/>
          <p:cNvSpPr/>
          <p:nvPr/>
        </p:nvSpPr>
        <p:spPr>
          <a:xfrm>
            <a:off x="865790" y="1013650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81_2#f5a477b65.choices?pid=7aecbd2ea&amp;color=0,0,0&amp;vtp=1&amp;bbb=1"/>
          <p:cNvSpPr/>
          <p:nvPr/>
        </p:nvSpPr>
        <p:spPr>
          <a:xfrm>
            <a:off x="576072" y="2238376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cheaply.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quadricycle.</a:t>
            </a:r>
            <a:endParaRPr lang="en-US" altLang="zh-CN" sz="2800" dirty="0"/>
          </a:p>
        </p:txBody>
      </p:sp>
      <p:sp>
        <p:nvSpPr>
          <p:cNvPr id="5" name="QC_5_BD.83_1#54aee949b?pid=7aecbd2ea&amp;color=0,0,0&amp;vtp=1&amp;bbb=1"/>
          <p:cNvSpPr/>
          <p:nvPr/>
        </p:nvSpPr>
        <p:spPr>
          <a:xfrm>
            <a:off x="576072" y="4091178"/>
            <a:ext cx="11337925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families?</a:t>
            </a:r>
            <a:endParaRPr lang="en-US" altLang="zh-CN" sz="2800" dirty="0"/>
          </a:p>
        </p:txBody>
      </p:sp>
      <p:sp>
        <p:nvSpPr>
          <p:cNvPr id="6" name="QC_5_AN.84_1#54aee949b.bracket?pid=7aecbd2ea&amp;color=0,0,0&amp;vpa=38&amp;vtp=1"/>
          <p:cNvSpPr/>
          <p:nvPr/>
        </p:nvSpPr>
        <p:spPr>
          <a:xfrm>
            <a:off x="865790" y="4087495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83_2#54aee949b.choices?pid=7aecbd2ea&amp;color=0,0,0&amp;vtp=1&amp;bbb=1"/>
          <p:cNvSpPr/>
          <p:nvPr/>
        </p:nvSpPr>
        <p:spPr>
          <a:xfrm>
            <a:off x="576072" y="4711191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Detroit.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affordable.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rapidly.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5_1#8e418bb9c?pid=7aecbd2ea&amp;color=0,0,0&amp;vtp=1&amp;bt=1&amp;bbb=1&amp;hb=1"/>
          <p:cNvSpPr/>
          <p:nvPr/>
        </p:nvSpPr>
        <p:spPr>
          <a:xfrm>
            <a:off x="576072" y="1005840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4?</a:t>
            </a:r>
            <a:endParaRPr lang="en-US" altLang="zh-CN" sz="2800" dirty="0"/>
          </a:p>
        </p:txBody>
      </p:sp>
      <p:sp>
        <p:nvSpPr>
          <p:cNvPr id="3" name="QC_5_AN.86_1#8e418bb9c.bracket?pid=7aecbd2ea&amp;color=0,0,0&amp;vpa=39&amp;vtp=1"/>
          <p:cNvSpPr/>
          <p:nvPr/>
        </p:nvSpPr>
        <p:spPr>
          <a:xfrm>
            <a:off x="853090" y="1013650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85_2#8e418bb9c.choices?pid=7aecbd2ea&amp;color=0,0,0&amp;vtp=1&amp;bbb=1"/>
          <p:cNvSpPr/>
          <p:nvPr/>
        </p:nvSpPr>
        <p:spPr>
          <a:xfrm>
            <a:off x="576072" y="2238376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teamwork.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endParaRPr lang="en-US" altLang="zh-CN" sz="2800" dirty="0"/>
          </a:p>
        </p:txBody>
      </p:sp>
      <p:sp>
        <p:nvSpPr>
          <p:cNvPr id="5" name="QC_5_BD.87_1#ea94336dc?pid=7aecbd2ea&amp;color=0,0,0&amp;vtp=1&amp;bbb=1"/>
          <p:cNvSpPr/>
          <p:nvPr/>
        </p:nvSpPr>
        <p:spPr>
          <a:xfrm>
            <a:off x="576072" y="4091178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5_AN.88_1#ea94336dc.bracket?pid=7aecbd2ea&amp;color=0,0,0&amp;vpa=40&amp;vtp=1"/>
          <p:cNvSpPr/>
          <p:nvPr/>
        </p:nvSpPr>
        <p:spPr>
          <a:xfrm>
            <a:off x="853090" y="4087495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87_2#ea94336dc.choices?pid=7aecbd2ea&amp;color=0,0,0&amp;vtp=1&amp;bbb=1"/>
          <p:cNvSpPr/>
          <p:nvPr/>
        </p:nvSpPr>
        <p:spPr>
          <a:xfrm>
            <a:off x="576072" y="4711191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innovations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industry.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9_1#81fdc647e?pid=7b253ef33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89_1#81fdc647e?pid=7b253ef33&amp;color=0,0,0&amp;tib=255,255,255&amp;iip=1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6665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61" name="QM_4_BD.89_2#81fdc647e?colgroup=30&amp;pid=7b253ef33&amp;color=0,0,0&amp;vtp=1&amp;bbb=1&amp;hb=1"/>
          <p:cNvGraphicFramePr>
            <a:graphicFrameLocks noGrp="1"/>
          </p:cNvGraphicFramePr>
          <p:nvPr/>
        </p:nvGraphicFramePr>
        <p:xfrm>
          <a:off x="576072" y="1865249"/>
          <a:ext cx="11018520" cy="3352864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3528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Beidou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Successfully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latest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satellite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Beidou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Tuesday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satellite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59th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Beidou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family.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marks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completion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Beidou,one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networks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along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States’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GPS,Russia’s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GLONASS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European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Union’s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Galileo.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QM_4_BD.89_3#81fdc647e?colgroup=30&amp;pid=7b253ef33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18520" cy="32809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08305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Alan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Turing: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Ahead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Turing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died,but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code-breaker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(密码破解者)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during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Second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early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ideas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computer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today.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89_3#81fdc647e?colgroup=30&amp;pid=7b253ef33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4_BD.89_3#81fdc647e?colgroup=30&amp;pid=7b253ef33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27221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257524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France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Holds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Online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Concert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deepen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,artists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countries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stepped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performed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Monday.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concert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French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classics.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4_BD.89_3#81fdc647e?colgroup=30&amp;pid=7b253ef33&amp;color=0,0,0&amp;vtp=1&amp;bt=1&amp;bbb=1&amp;hb=1"/>
          <p:cNvSpPr txBox="1"/>
          <p:nvPr/>
        </p:nvSpPr>
        <p:spPr>
          <a:xfrm>
            <a:off x="9054592" y="97200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QM_4_BD.89_4#81fdc647e?colgroup=30&amp;pid=7b253ef33&amp;color=0,0,0&amp;vtp=1&amp;bt=1&amp;bbb=1&amp;hb=1"/>
          <p:cNvGraphicFramePr>
            <a:graphicFrameLocks noGrp="1"/>
          </p:cNvGraphicFramePr>
          <p:nvPr/>
        </p:nvGraphicFramePr>
        <p:xfrm>
          <a:off x="576072" y="1710690"/>
          <a:ext cx="11018520" cy="4462336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446233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Peanut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George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Washington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easier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African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American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farmers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southern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USA.He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scientist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interested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fact,he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happiness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honor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death,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national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monument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(纪念碑)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erected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square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African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American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honor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Peanut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Man”.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4_BD.89_4#81fdc647e?colgroup=30&amp;pid=7b253ef33&amp;color=0,0,0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c1f21305?pid=d24396fc2&amp;color=0,0,0&amp;vtp=1&amp;bt=1&amp;bbb=1&amp;hb=1"/>
          <p:cNvSpPr/>
          <p:nvPr/>
        </p:nvSpPr>
        <p:spPr>
          <a:xfrm>
            <a:off x="576072" y="1078992"/>
            <a:ext cx="11036808" cy="5401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1.细节理解题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主要考查考生对文章中的细节与具体事实的把握能力，属于表层信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息理解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，考生一般在短文中可直接找出答案依据。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1)提取题目中的关键词，然后在文章内定位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，答案往往在文章中相对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应的文字中出现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，但其用词、句式等表达方式可能存在差别。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2)将选项代入文中，看是否与文章内容相符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，过于绝对或以偏概全的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选项通常是干扰项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3)应对干扰项时，考生须认真留意文章中的时间、地点、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人物和数字，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建议在阅读的过程中用笔做出记号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，从而令文章的内容一目了然。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0_1#739848e70?pid=81fdc647e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piece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news,Galileo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91_1#739848e70.bracket?pid=81fdc647e&amp;color=0,0,0&amp;vpa=41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0_2#739848e70.choices?pid=81fdc647e&amp;color=0,0,0&amp;vtp=1&amp;bbb=1"/>
          <p:cNvSpPr/>
          <p:nvPr/>
        </p:nvSpPr>
        <p:spPr>
          <a:xfrm>
            <a:off x="576072" y="16362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.rocket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B.network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.person</a:t>
            </a:r>
            <a:endParaRPr lang="en-US" altLang="zh-CN" sz="2800" dirty="0"/>
          </a:p>
        </p:txBody>
      </p:sp>
      <p:sp>
        <p:nvSpPr>
          <p:cNvPr id="5" name="QC_5_BD.92_1#302bdf6e5?pid=81fdc647e&amp;color=0,0,0&amp;vtp=1&amp;bbb=1"/>
          <p:cNvSpPr/>
          <p:nvPr/>
        </p:nvSpPr>
        <p:spPr>
          <a:xfrm>
            <a:off x="576072" y="22674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above?</a:t>
            </a:r>
            <a:endParaRPr lang="en-US" altLang="zh-CN" sz="2800" dirty="0"/>
          </a:p>
        </p:txBody>
      </p:sp>
      <p:sp>
        <p:nvSpPr>
          <p:cNvPr id="6" name="QC_5_AN.93_1#302bdf6e5.bracket?pid=81fdc647e&amp;color=0,0,0&amp;vpa=42&amp;vtp=1"/>
          <p:cNvSpPr/>
          <p:nvPr/>
        </p:nvSpPr>
        <p:spPr>
          <a:xfrm>
            <a:off x="853090" y="22636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92_2#302bdf6e5.choices?pid=81fdc647e&amp;color=0,0,0&amp;vtp=1&amp;bbb=1"/>
          <p:cNvSpPr/>
          <p:nvPr/>
        </p:nvSpPr>
        <p:spPr>
          <a:xfrm>
            <a:off x="576072" y="289864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4_1#2a01b1ee2?pid=81fdc647e&amp;color=0,0,0&amp;vtp=1&amp;bt=1&amp;bbb=1&amp;hb=1"/>
          <p:cNvSpPr/>
          <p:nvPr/>
        </p:nvSpPr>
        <p:spPr>
          <a:xfrm>
            <a:off x="576072" y="100584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passages?</a:t>
            </a:r>
            <a:endParaRPr lang="en-US" altLang="zh-CN" sz="2800" dirty="0"/>
          </a:p>
        </p:txBody>
      </p:sp>
      <p:sp>
        <p:nvSpPr>
          <p:cNvPr id="3" name="QC_5_AN.95_1#2a01b1ee2.bracket?pid=81fdc647e&amp;color=0,0,0&amp;vpa=43&amp;vtp=1"/>
          <p:cNvSpPr/>
          <p:nvPr/>
        </p:nvSpPr>
        <p:spPr>
          <a:xfrm>
            <a:off x="865790" y="1013460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4_2#2a01b1ee2.choices?pid=81fdc647e&amp;color=0,0,0&amp;vtp=1&amp;bbb=1"/>
          <p:cNvSpPr/>
          <p:nvPr/>
        </p:nvSpPr>
        <p:spPr>
          <a:xfrm>
            <a:off x="576072" y="228987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Beidou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concert?</a:t>
            </a:r>
            <a:endParaRPr lang="en-US" altLang="zh-CN" sz="2800" dirty="0"/>
          </a:p>
        </p:txBody>
      </p:sp>
      <p:sp>
        <p:nvSpPr>
          <p:cNvPr id="5" name="QC_5_BD.96_1#24a4c66ca?pid=81fdc647e&amp;color=0,0,0&amp;vtp=1&amp;bbb=1"/>
          <p:cNvSpPr/>
          <p:nvPr/>
        </p:nvSpPr>
        <p:spPr>
          <a:xfrm>
            <a:off x="576072" y="4212463"/>
            <a:ext cx="11258614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George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Washington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</a:t>
            </a:r>
            <a:endParaRPr lang="en-US" altLang="zh-CN" sz="2800" dirty="0"/>
          </a:p>
        </p:txBody>
      </p:sp>
      <p:sp>
        <p:nvSpPr>
          <p:cNvPr id="6" name="QC_5_AN.97_1#24a4c66ca.bracket?pid=81fdc647e&amp;color=0,0,0&amp;vpa=44&amp;vtp=1"/>
          <p:cNvSpPr/>
          <p:nvPr/>
        </p:nvSpPr>
        <p:spPr>
          <a:xfrm>
            <a:off x="865790" y="42086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96_2#24a4c66ca.choices?pid=81fdc647e&amp;color=0,0,0&amp;vtp=1&amp;bbb=1"/>
          <p:cNvSpPr/>
          <p:nvPr/>
        </p:nvSpPr>
        <p:spPr>
          <a:xfrm>
            <a:off x="576072" y="48436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.Quiet.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8_1#d710f5062?pid=81fdc647e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erected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put?</a:t>
            </a:r>
            <a:endParaRPr lang="en-US" altLang="zh-CN" sz="2800" dirty="0"/>
          </a:p>
        </p:txBody>
      </p:sp>
      <p:sp>
        <p:nvSpPr>
          <p:cNvPr id="3" name="QC_5_AN.99_1#d710f5062.bracket?pid=81fdc647e&amp;color=0,0,0&amp;vpa=45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8_2#d710f5062.choices?pid=81fdc647e&amp;color=0,0,0&amp;vtp=1&amp;bbb=1&amp;hb=1"/>
          <p:cNvSpPr/>
          <p:nvPr/>
        </p:nvSpPr>
        <p:spPr>
          <a:xfrm>
            <a:off x="576072" y="1644078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A.J.K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Rowling’s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Harry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TV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series.</a:t>
            </a:r>
            <a:endParaRPr lang="en-US" altLang="zh-CN" sz="2800" dirty="0"/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Dongpo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tofu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Dongpo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tofu.</a:t>
            </a:r>
            <a:endParaRPr lang="en-US" altLang="zh-CN" sz="2800" dirty="0"/>
          </a:p>
          <a:p>
            <a:pPr algn="l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dog,using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00_1#c93561143?pid=7b253ef33&amp;color=0,0,0&amp;vtp=1&amp;bt=1&amp;bbb=1"/>
          <p:cNvSpPr/>
          <p:nvPr/>
        </p:nvSpPr>
        <p:spPr>
          <a:xfrm>
            <a:off x="576072" y="1005840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3" name="QM_4_BD.100_2#c93561143?pid=7b253ef33&amp;color=0,0,0&amp;vtp=1&amp;bbb=1"/>
          <p:cNvSpPr/>
          <p:nvPr/>
        </p:nvSpPr>
        <p:spPr>
          <a:xfrm>
            <a:off x="576072" y="1652016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廊坊二模改编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pic>
        <p:nvPicPr>
          <p:cNvPr id="4" name="QM_4_BD.100_2#c93561143?pid=7b253ef33&amp;color=0,0,0&amp;tib=255,255,255&amp;iip=1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265" y="179374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67" name="QM_4_BD.100_3#c93561143?colgroup=30&amp;pid=7b253ef33&amp;color=0,0,0&amp;vtp=1&amp;bbb=1"/>
          <p:cNvGraphicFramePr>
            <a:graphicFrameLocks noGrp="1"/>
          </p:cNvGraphicFramePr>
          <p:nvPr/>
        </p:nvGraphicFramePr>
        <p:xfrm>
          <a:off x="576072" y="2437003"/>
          <a:ext cx="11018520" cy="2953004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295300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Questionnaire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调查问卷)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Please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questionnaire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carefully.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you!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Age: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Date: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5th,2025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50" b="0" i="0" kern="0" spc="-99900">
                          <a:solidFill>
                            <a:srgbClr val="FFFFFF">
                              <a:alpha val="0"/>
                            </a:srgbClr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>
                              <a:alpha val="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2~5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QM_4_BD.100_4#c93561143.table_image?tii=1&amp;pid=7b253ef33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8553" y="4792376"/>
            <a:ext cx="338328" cy="51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" name="QM_4_BD.100_5#c93561143?colgroup=30&amp;pid=7b253ef33&amp;color=0,0,0&amp;mp=1&amp;vtp=1&amp;bt=1&amp;bbb=1"/>
          <p:cNvGraphicFramePr>
            <a:graphicFrameLocks noGrp="1"/>
          </p:cNvGraphicFramePr>
          <p:nvPr/>
        </p:nvGraphicFramePr>
        <p:xfrm>
          <a:off x="576072" y="1710690"/>
          <a:ext cx="11018520" cy="362966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62966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taxi.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900" b="0" i="0" kern="0" spc="0">
                          <a:solidFill>
                            <a:srgbClr val="FFFFFF">
                              <a:alpha val="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batteries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(电池)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dustbin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(垃圾桶)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directly.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groups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dustbin.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50" b="0" i="0" kern="0" spc="-99900">
                          <a:solidFill>
                            <a:srgbClr val="FFFFFF">
                              <a:alpha val="0"/>
                            </a:srgbClr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>
                              <a:alpha val="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recycles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batteries.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M_4_BD.100_6#c93561143.table_image?tii=2&amp;pid=7b253ef33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4681" y="2418365"/>
            <a:ext cx="338328" cy="51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4_BD.100_7#c93561143.table_image?tii=3&amp;pid=7b253ef33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965" y="4688109"/>
            <a:ext cx="338328" cy="51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M_4_BD.100_5#c93561143?colgroup=30&amp;pid=7b253ef33&amp;color=0,0,0&amp;mp=1&amp;vtp=1&amp;bt=1&amp;bbb=1"/>
          <p:cNvSpPr txBox="1"/>
          <p:nvPr/>
        </p:nvSpPr>
        <p:spPr>
          <a:xfrm>
            <a:off x="10876447" y="10058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QM_4_BD.100_8#c93561143?colgroup=30&amp;pid=7b253ef33&amp;color=0,0,0&amp;mp=1&amp;vtp=1&amp;bt=1&amp;bbb=1&amp;hb=1"/>
          <p:cNvGraphicFramePr>
            <a:graphicFrameLocks noGrp="1"/>
          </p:cNvGraphicFramePr>
          <p:nvPr/>
        </p:nvGraphicFramePr>
        <p:xfrm>
          <a:off x="576072" y="1625600"/>
          <a:ext cx="11018520" cy="48938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489388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shopping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mall?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plastic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bags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900" b="0" i="0" kern="0" spc="0">
                          <a:solidFill>
                            <a:srgbClr val="FFFFFF">
                              <a:alpha val="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Recycled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bags.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plastic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supermarket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rubbish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public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place,would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900" b="0" i="0" kern="0" spc="0">
                          <a:solidFill>
                            <a:srgbClr val="FFFFFF">
                              <a:alpha val="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,always.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□Sometimes.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□No.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□Depending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mood.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environmental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problems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u="sng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noise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street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makes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lose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attention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questionnaires,please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www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questionnaire20</a:t>
                      </a:r>
                      <a:r>
                        <a:rPr lang="en-US" altLang="zh-CN" sz="2800" b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××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M_4_BD.100_9#c93561143.table_image?tii=4&amp;pid=7b253ef33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7828" y="2203450"/>
            <a:ext cx="338328" cy="51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4_BD.100_10#c93561143.table_image?tii=5&amp;pid=7b253ef33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965" y="4362450"/>
            <a:ext cx="338328" cy="51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M_4_BD.100_8#c93561143?colgroup=30&amp;pid=7b253ef33&amp;color=0,0,0&amp;mp=1&amp;vtp=1&amp;bt=1&amp;bbb=1"/>
          <p:cNvSpPr txBox="1"/>
          <p:nvPr/>
        </p:nvSpPr>
        <p:spPr>
          <a:xfrm>
            <a:off x="10876447" y="1005843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1_1#abab32caa?pid=c93561143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Alice’s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school?</a:t>
            </a:r>
            <a:endParaRPr lang="en-US" altLang="zh-CN" sz="2800" dirty="0"/>
          </a:p>
        </p:txBody>
      </p:sp>
      <p:sp>
        <p:nvSpPr>
          <p:cNvPr id="3" name="QC_5_AN.102_1#abab32caa.bracket?pid=c93561143&amp;color=0,0,0&amp;vpa=46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01_2#abab32caa.choices?pid=c93561143&amp;color=0,0,0&amp;vtp=1&amp;bbb=1"/>
          <p:cNvSpPr/>
          <p:nvPr/>
        </p:nvSpPr>
        <p:spPr>
          <a:xfrm>
            <a:off x="576072" y="16362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A.1.5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.3.5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.5.5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kilometers.</a:t>
            </a:r>
            <a:endParaRPr lang="en-US" altLang="zh-CN" sz="2800" dirty="0"/>
          </a:p>
        </p:txBody>
      </p:sp>
      <p:sp>
        <p:nvSpPr>
          <p:cNvPr id="5" name="QC_5_BD.103_1#521bc886a?pid=c93561143&amp;color=0,0,0&amp;vtp=1&amp;bbb=1"/>
          <p:cNvSpPr/>
          <p:nvPr/>
        </p:nvSpPr>
        <p:spPr>
          <a:xfrm>
            <a:off x="576072" y="22674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banana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street,what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</a:t>
            </a:r>
            <a:endParaRPr lang="en-US" altLang="zh-CN" sz="2800" dirty="0"/>
          </a:p>
        </p:txBody>
      </p:sp>
      <p:sp>
        <p:nvSpPr>
          <p:cNvPr id="6" name="QC_5_AN.104_1#521bc886a.bracket?pid=c93561143&amp;color=0,0,0&amp;vpa=47&amp;vtp=1"/>
          <p:cNvSpPr/>
          <p:nvPr/>
        </p:nvSpPr>
        <p:spPr>
          <a:xfrm>
            <a:off x="865790" y="22636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03_2#521bc886a.choices?pid=c93561143&amp;color=0,0,0&amp;vtp=1&amp;bbb=1"/>
          <p:cNvSpPr/>
          <p:nvPr/>
        </p:nvSpPr>
        <p:spPr>
          <a:xfrm>
            <a:off x="576072" y="290645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directly.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back.</a:t>
            </a:r>
            <a:endParaRPr lang="en-US" altLang="zh-CN" sz="2800" dirty="0"/>
          </a:p>
        </p:txBody>
      </p:sp>
      <p:sp>
        <p:nvSpPr>
          <p:cNvPr id="8" name="QC_5_BD.105_1#aef5c6731?pid=c93561143&amp;color=0,0,0&amp;vtp=1&amp;bbb=1"/>
          <p:cNvSpPr/>
          <p:nvPr/>
        </p:nvSpPr>
        <p:spPr>
          <a:xfrm>
            <a:off x="576072" y="482904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face?</a:t>
            </a:r>
            <a:endParaRPr lang="en-US" altLang="zh-CN" sz="2800" dirty="0"/>
          </a:p>
        </p:txBody>
      </p:sp>
      <p:sp>
        <p:nvSpPr>
          <p:cNvPr id="9" name="QC_5_AN.106_1#aef5c6731.bracket?pid=c93561143&amp;color=0,0,0&amp;vpa=48&amp;vtp=1"/>
          <p:cNvSpPr/>
          <p:nvPr/>
        </p:nvSpPr>
        <p:spPr>
          <a:xfrm>
            <a:off x="853090" y="482523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5_BD.105_2#aef5c6731.choices?pid=c93561143&amp;color=0,0,0&amp;vtp=1&amp;bbb=1"/>
          <p:cNvSpPr/>
          <p:nvPr/>
        </p:nvSpPr>
        <p:spPr>
          <a:xfrm>
            <a:off x="576072" y="54602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7_1#e303acfb3?pid=c93561143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(推断)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questionnaire?</a:t>
            </a:r>
            <a:endParaRPr lang="en-US" altLang="zh-CN" sz="2800" dirty="0"/>
          </a:p>
        </p:txBody>
      </p:sp>
      <p:sp>
        <p:nvSpPr>
          <p:cNvPr id="3" name="QC_5_AN.108_1#e303acfb3.bracket?pid=c93561143&amp;color=0,0,0&amp;vpa=49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07_2#e303acfb3.choices?pid=c93561143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A.Alice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batteries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dustbin.</a:t>
            </a:r>
            <a:endParaRPr lang="en-US" altLang="zh-CN" sz="2800" dirty="0"/>
          </a:p>
        </p:txBody>
      </p:sp>
      <p:sp>
        <p:nvSpPr>
          <p:cNvPr id="5" name="QC_5_BD.109_1#5edf99101?pid=c93561143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5_AN.110_1#5edf99101.bracket?pid=c93561143&amp;color=0,0,0&amp;vpa=50&amp;vtp=1"/>
          <p:cNvSpPr/>
          <p:nvPr/>
        </p:nvSpPr>
        <p:spPr>
          <a:xfrm>
            <a:off x="853090" y="3562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09_2#5edf99101.choices?pid=c93561143&amp;color=0,0,0&amp;vtp=1&amp;bbb=1"/>
          <p:cNvSpPr/>
          <p:nvPr/>
        </p:nvSpPr>
        <p:spPr>
          <a:xfrm>
            <a:off x="576072" y="41978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noticeboard.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11_1#001eef6f6?pid=7b253ef33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11_1#001eef6f6?pid=7b253ef33&amp;color=0,0,0&amp;tib=255,255,255&amp;iip=1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3315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11_2#001eef6f6?pid=7b253ef33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imagined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(空调)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discovery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found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brands.</a:t>
            </a:r>
            <a:endParaRPr lang="en-US" altLang="zh-CN" sz="2800" dirty="0"/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completely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designed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(纺织品)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objects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11_2#001eef6f6?pid=7b253ef33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mirror.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paints,its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industry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reflect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contribute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process.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▲__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c1f21305?pid=d24396fc2&amp;color=0,0,0&amp;vtp=1&amp;bt=1&amp;bbb=1&amp;hb=1"/>
          <p:cNvSpPr/>
          <p:nvPr/>
        </p:nvSpPr>
        <p:spPr>
          <a:xfrm>
            <a:off x="576072" y="1078992"/>
            <a:ext cx="11036808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.推理判断题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主要考查考生根据文章的字面意思推断作者的观点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、态度、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意图、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事件的前因后果等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，属于深层理解题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。它要求考生从文章所提供的信息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,运用逻辑思维并借助一定的常识进行推理、分析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，推导出蕴含在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文章中没有明说的事实及隐含的意义。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11_2#001eef6f6?pid=7b253ef33&amp;color=0,0,0&amp;vtp=1&amp;bbb=1&amp;hb=1"/>
          <p:cNvSpPr/>
          <p:nvPr/>
        </p:nvSpPr>
        <p:spPr>
          <a:xfrm>
            <a:off x="576072" y="972000"/>
            <a:ext cx="11036808" cy="5530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now,researchers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effectively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(有效)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increase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percent.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basically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T-shirt’s.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everybody.”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2_1#2b4eb7b63?pid=001eef6f6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</a:t>
            </a:r>
            <a:endParaRPr lang="en-US" altLang="zh-CN" sz="2800" dirty="0"/>
          </a:p>
        </p:txBody>
      </p:sp>
      <p:sp>
        <p:nvSpPr>
          <p:cNvPr id="3" name="QC_5_AN.113_1#2b4eb7b63.bracket?pid=001eef6f6&amp;color=0,0,0&amp;vpa=51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12_2#2b4eb7b63.choices?pid=001eef6f6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fashionable.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wearers’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temperatures.</a:t>
            </a:r>
            <a:endParaRPr lang="en-US" altLang="zh-CN" sz="2800" dirty="0"/>
          </a:p>
        </p:txBody>
      </p:sp>
      <p:sp>
        <p:nvSpPr>
          <p:cNvPr id="5" name="QC_5_BD.114_1#a99f244f5?pid=001eef6f6&amp;color=0,0,0&amp;vtp=1&amp;bbb=1"/>
          <p:cNvSpPr/>
          <p:nvPr/>
        </p:nvSpPr>
        <p:spPr>
          <a:xfrm>
            <a:off x="576072" y="3566668"/>
            <a:ext cx="1135538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device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mean?</a:t>
            </a:r>
            <a:endParaRPr lang="en-US" altLang="zh-CN" sz="2800" dirty="0"/>
          </a:p>
        </p:txBody>
      </p:sp>
      <p:sp>
        <p:nvSpPr>
          <p:cNvPr id="6" name="QC_5_AN.115_1#a99f244f5.bracket?pid=001eef6f6&amp;color=0,0,0&amp;vpa=52&amp;vtp=1"/>
          <p:cNvSpPr/>
          <p:nvPr/>
        </p:nvSpPr>
        <p:spPr>
          <a:xfrm>
            <a:off x="853090" y="3562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14_2#a99f244f5.choices?pid=001eef6f6&amp;color=0,0,0&amp;vtp=1&amp;bbb=1"/>
          <p:cNvSpPr/>
          <p:nvPr/>
        </p:nvSpPr>
        <p:spPr>
          <a:xfrm>
            <a:off x="576072" y="41978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334510" algn="l"/>
                <a:tab pos="77171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Equipment.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Map.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.Cloth.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6_1#c3aa0338b?pid=001eef6f6&amp;color=0,0,0&amp;vtp=1&amp;bt=1&amp;bbb=1"/>
          <p:cNvSpPr/>
          <p:nvPr>
            <p:custDataLst>
              <p:tags r:id="rId1"/>
            </p:custDataLst>
          </p:nvPr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__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▲__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3?</a:t>
            </a:r>
            <a:endParaRPr lang="en-US" altLang="zh-CN" sz="2800" dirty="0"/>
          </a:p>
        </p:txBody>
      </p:sp>
      <p:sp>
        <p:nvSpPr>
          <p:cNvPr id="3" name="QC_5_AN.117_1#c3aa0338b.bracket?pid=001eef6f6&amp;color=0,0,0&amp;vpa=53&amp;vtp=1"/>
          <p:cNvSpPr/>
          <p:nvPr>
            <p:custDataLst>
              <p:tags r:id="rId2"/>
            </p:custDataLst>
          </p:nvPr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16_2#c3aa0338b.choices?pid=001eef6f6&amp;color=0,0,0&amp;vtp=1&amp;bbb=1"/>
          <p:cNvSpPr/>
          <p:nvPr>
            <p:custDataLst>
              <p:tags r:id="rId3"/>
            </p:custDataLst>
          </p:nvPr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expensive.</a:t>
            </a:r>
            <a:endParaRPr lang="en-US" altLang="zh-CN" sz="2800" dirty="0"/>
          </a:p>
        </p:txBody>
      </p:sp>
      <p:sp>
        <p:nvSpPr>
          <p:cNvPr id="5" name="QC_5_BD.118_1#27828bf41?pid=001eef6f6&amp;color=0,0,0&amp;vtp=1&amp;bbb=1"/>
          <p:cNvSpPr/>
          <p:nvPr>
            <p:custDataLst>
              <p:tags r:id="rId4"/>
            </p:custDataLst>
          </p:nvPr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endParaRPr lang="en-US" altLang="zh-CN" sz="2800" dirty="0"/>
          </a:p>
        </p:txBody>
      </p:sp>
      <p:sp>
        <p:nvSpPr>
          <p:cNvPr id="6" name="QC_5_AN.119_1#27828bf41.bracket?pid=001eef6f6&amp;color=0,0,0&amp;vpa=54&amp;vtp=1"/>
          <p:cNvSpPr/>
          <p:nvPr>
            <p:custDataLst>
              <p:tags r:id="rId5"/>
            </p:custDataLst>
          </p:nvPr>
        </p:nvSpPr>
        <p:spPr>
          <a:xfrm>
            <a:off x="853090" y="3562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18_2#27828bf41.choices?pid=001eef6f6&amp;color=0,0,0&amp;vtp=1&amp;bbb=1"/>
          <p:cNvSpPr/>
          <p:nvPr>
            <p:custDataLst>
              <p:tags r:id="rId6"/>
            </p:custDataLst>
          </p:nvPr>
        </p:nvSpPr>
        <p:spPr>
          <a:xfrm>
            <a:off x="576072" y="42056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secrets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0_1#4aad520b3?pid=001eef6f6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text?</a:t>
            </a:r>
            <a:endParaRPr lang="en-US" altLang="zh-CN" sz="2800" dirty="0"/>
          </a:p>
        </p:txBody>
      </p:sp>
      <p:sp>
        <p:nvSpPr>
          <p:cNvPr id="3" name="QC_5_AN.121_1#4aad520b3.bracket?pid=001eef6f6&amp;color=0,0,0&amp;vpa=55&amp;vtp=1"/>
          <p:cNvSpPr/>
          <p:nvPr/>
        </p:nvSpPr>
        <p:spPr>
          <a:xfrm>
            <a:off x="865790" y="10020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20_2#4aad520b3.choices?pid=001eef6f6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Inventors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Textile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.Lucky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Wearers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22_1#b7f021d99?pid=7b253ef33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22_1#b7f021d99?pid=7b253ef33&amp;color=0,0,0&amp;tib=255,255,255&amp;iip=1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3665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22_2#b7f021d99?pid=7b253ef33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old,my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Edinburgh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London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grandmother,so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Edinburgh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terribly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22_2#b7f021d99?pid=7b253ef33&amp;color=0,0,0&amp;vtp=1&amp;bbb=1&amp;hb=1"/>
          <p:cNvSpPr/>
          <p:nvPr/>
        </p:nvSpPr>
        <p:spPr>
          <a:xfrm>
            <a:off x="576072" y="972000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divorced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kitchen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table,getting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(蘸)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bowl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shelf.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death,I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22_2#b7f021d99?pid=7b253ef33&amp;color=0,0,0&amp;vtp=1&amp;bbb=1&amp;hb=1"/>
          <p:cNvSpPr/>
          <p:nvPr/>
        </p:nvSpPr>
        <p:spPr>
          <a:xfrm>
            <a:off x="576072" y="972000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pennies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(罐).She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pennies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Tommie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pennies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me.“One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you,one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empty.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visits,but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(天堂).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22_2#b7f021d99?pid=7b253ef33&amp;color=0,0,0&amp;vtp=1&amp;bbb=1&amp;hb=1"/>
          <p:cNvSpPr/>
          <p:nvPr/>
        </p:nvSpPr>
        <p:spPr>
          <a:xfrm>
            <a:off x="576072" y="9720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childhood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grandchild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3_1#e35ebb0ab?pid=b7f021d99&amp;color=0,0,0&amp;vtp=1&amp;bt=1&amp;bbb=1&amp;hb=1"/>
          <p:cNvSpPr/>
          <p:nvPr/>
        </p:nvSpPr>
        <p:spPr>
          <a:xfrm>
            <a:off x="576072" y="100584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London?</a:t>
            </a:r>
            <a:endParaRPr lang="en-US" altLang="zh-CN" sz="2800" dirty="0"/>
          </a:p>
        </p:txBody>
      </p:sp>
      <p:sp>
        <p:nvSpPr>
          <p:cNvPr id="3" name="QC_5_AN.124_1#e35ebb0ab.bracket?pid=b7f021d99&amp;color=0,0,0&amp;vpa=56&amp;vtp=1"/>
          <p:cNvSpPr/>
          <p:nvPr/>
        </p:nvSpPr>
        <p:spPr>
          <a:xfrm>
            <a:off x="865790" y="1013460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23_2#e35ebb0ab.choices?pid=b7f021d99&amp;color=0,0,0&amp;vtp=1&amp;bbb=1"/>
          <p:cNvSpPr/>
          <p:nvPr/>
        </p:nvSpPr>
        <p:spPr>
          <a:xfrm>
            <a:off x="576072" y="228987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5_1#acd732d46?pid=b7f021d99&amp;color=0,0,0&amp;vtp=1&amp;bt=1&amp;bbb=1&amp;hb=1"/>
          <p:cNvSpPr/>
          <p:nvPr/>
        </p:nvSpPr>
        <p:spPr>
          <a:xfrm>
            <a:off x="576072" y="100584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upside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2?</a:t>
            </a:r>
            <a:endParaRPr lang="en-US" altLang="zh-CN" sz="2800" dirty="0"/>
          </a:p>
        </p:txBody>
      </p:sp>
      <p:sp>
        <p:nvSpPr>
          <p:cNvPr id="3" name="QC_5_AN.126_1#acd732d46.bracket?pid=b7f021d99&amp;color=0,0,0&amp;vpa=57&amp;vtp=1"/>
          <p:cNvSpPr/>
          <p:nvPr/>
        </p:nvSpPr>
        <p:spPr>
          <a:xfrm>
            <a:off x="853090" y="101346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25_2#acd732d46.choices?pid=b7f021d99&amp;color=0,0,0&amp;vtp=1&amp;bbb=1"/>
          <p:cNvSpPr/>
          <p:nvPr/>
        </p:nvSpPr>
        <p:spPr>
          <a:xfrm>
            <a:off x="576072" y="228987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mother.</a:t>
            </a:r>
            <a:endParaRPr lang="en-US" altLang="zh-CN" sz="2800" dirty="0"/>
          </a:p>
        </p:txBody>
      </p:sp>
      <p:sp>
        <p:nvSpPr>
          <p:cNvPr id="5" name="QC_5_BD.127_1#ed20e92dd?pid=b7f021d99&amp;color=0,0,0&amp;vtp=1&amp;bbb=1"/>
          <p:cNvSpPr/>
          <p:nvPr/>
        </p:nvSpPr>
        <p:spPr>
          <a:xfrm>
            <a:off x="576072" y="42124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grandma?</a:t>
            </a:r>
            <a:endParaRPr lang="en-US" altLang="zh-CN" sz="2800" dirty="0"/>
          </a:p>
        </p:txBody>
      </p:sp>
      <p:sp>
        <p:nvSpPr>
          <p:cNvPr id="6" name="QC_5_AN.128_1#ed20e92dd.bracket?pid=b7f021d99&amp;color=0,0,0&amp;vpa=58&amp;vtp=1"/>
          <p:cNvSpPr/>
          <p:nvPr/>
        </p:nvSpPr>
        <p:spPr>
          <a:xfrm>
            <a:off x="865790" y="42086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27_2#ed20e92dd.choices?pid=b7f021d99&amp;color=0,0,0&amp;vtp=1&amp;bbb=1"/>
          <p:cNvSpPr/>
          <p:nvPr/>
        </p:nvSpPr>
        <p:spPr>
          <a:xfrm>
            <a:off x="576072" y="48436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135755" algn="l"/>
                <a:tab pos="7853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Cheerful.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.Sad.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c1f21305?pid=d24396fc2&amp;color=0,0,0&amp;vtp=1&amp;bt=1&amp;bbb=1&amp;hb=1"/>
          <p:cNvSpPr/>
          <p:nvPr/>
        </p:nvSpPr>
        <p:spPr>
          <a:xfrm>
            <a:off x="576072" y="972000"/>
            <a:ext cx="11036808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1)根据文中某一个或某几个细节进行推测。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若是推断作者的观点态度，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可利用文中表达感情色彩或观点态度的词句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站在作者的角度进行推断；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若是推断文中人物的性格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、情感或观点态度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，也可根据人物说的话进行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推断。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2)将选项代入文中，看是否与文章内容相符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，过于绝对或以偏概全的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选项通常是干扰项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#2.1.2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9_1#ee8945cd8?pid=b7f021d99&amp;color=0,0,0&amp;vtp=1&amp;bt=1&amp;bbb=1"/>
          <p:cNvSpPr/>
          <p:nvPr/>
        </p:nvSpPr>
        <p:spPr>
          <a:xfrm>
            <a:off x="576072" y="10058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5_AN.130_1#ee8945cd8.bracket?pid=b7f021d99&amp;color=0,0,0&amp;vpa=59&amp;vtp=1"/>
          <p:cNvSpPr/>
          <p:nvPr/>
        </p:nvSpPr>
        <p:spPr>
          <a:xfrm>
            <a:off x="853090" y="1002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29_2#ee8945cd8.choices?pid=b7f021d99&amp;color=0,0,0&amp;vtp=1&amp;bbb=1"/>
          <p:cNvSpPr/>
          <p:nvPr/>
        </p:nvSpPr>
        <p:spPr>
          <a:xfrm>
            <a:off x="576072" y="16440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Edinburgh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.Dividing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pennies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happy.</a:t>
            </a:r>
            <a:endParaRPr lang="en-US" altLang="zh-CN" sz="2800" dirty="0"/>
          </a:p>
        </p:txBody>
      </p:sp>
      <p:sp>
        <p:nvSpPr>
          <p:cNvPr id="5" name="QC_5_BD.131_1#5743c5c5c?pid=b7f021d99&amp;color=0,0,0&amp;vtp=1&amp;bbb=1"/>
          <p:cNvSpPr/>
          <p:nvPr/>
        </p:nvSpPr>
        <p:spPr>
          <a:xfrm>
            <a:off x="576072" y="35666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us?</a:t>
            </a:r>
            <a:endParaRPr lang="en-US" altLang="zh-CN" sz="2800" dirty="0"/>
          </a:p>
        </p:txBody>
      </p:sp>
      <p:sp>
        <p:nvSpPr>
          <p:cNvPr id="6" name="QC_5_AN.132_1#5743c5c5c.bracket?pid=b7f021d99&amp;color=0,0,0&amp;vpa=60&amp;vtp=1"/>
          <p:cNvSpPr/>
          <p:nvPr/>
        </p:nvSpPr>
        <p:spPr>
          <a:xfrm>
            <a:off x="853090" y="3562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31_2#5743c5c5c.choices?pid=b7f021d99&amp;color=0,0,0&amp;vtp=1&amp;bbb=1"/>
          <p:cNvSpPr/>
          <p:nvPr/>
        </p:nvSpPr>
        <p:spPr>
          <a:xfrm>
            <a:off x="576072" y="42056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A.Grandma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.Sweat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3_1#2dc0ab7d8?pid=7b253ef33&amp;color=0,0,0&amp;vtp=1&amp;bt=1&amp;bbb=1"/>
          <p:cNvSpPr/>
          <p:nvPr/>
        </p:nvSpPr>
        <p:spPr>
          <a:xfrm>
            <a:off x="576072" y="1005840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3" name="QM_4_BD.133_2#2dc0ab7d8?pid=7b253ef33&amp;color=0,0,0&amp;vtp=1&amp;bbb=1"/>
          <p:cNvSpPr/>
          <p:nvPr/>
        </p:nvSpPr>
        <p:spPr>
          <a:xfrm>
            <a:off x="576072" y="1652016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pic>
        <p:nvPicPr>
          <p:cNvPr id="4" name="QM_4_BD.133_2#2dc0ab7d8?pid=7b253ef33&amp;color=0,0,0&amp;tib=255,255,255&amp;iip=19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3665" y="179374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133_3#2dc0ab7d8?pid=7b253ef33&amp;color=0,0,0&amp;vtp=1&amp;bbb=1&amp;hb=1"/>
          <p:cNvSpPr/>
          <p:nvPr/>
        </p:nvSpPr>
        <p:spPr>
          <a:xfrm>
            <a:off x="576072" y="2310003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donations.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3_4#2dc0ab7d8?pid=7b253ef33&amp;color=0,0,0&amp;mp=1&amp;vtp=1&amp;bt=1&amp;bbb=1&amp;hb=1"/>
          <p:cNvSpPr/>
          <p:nvPr/>
        </p:nvSpPr>
        <p:spPr>
          <a:xfrm>
            <a:off x="576072" y="1005840"/>
            <a:ext cx="11036808" cy="31408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curiosity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quality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childhood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high-quality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childhood,the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development,so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primary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3_5#2dc0ab7d8?pid=7b253ef33&amp;color=0,0,0&amp;mp=1&amp;vtp=1&amp;bt=1&amp;bbb=1&amp;hb=1"/>
          <p:cNvSpPr/>
          <p:nvPr/>
        </p:nvSpPr>
        <p:spPr>
          <a:xfrm>
            <a:off x="576072" y="1078992"/>
            <a:ext cx="11036808" cy="5403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operation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Childcare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 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6:00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except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 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(收费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$1.00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6:05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arrival,not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affect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3_6#2dc0ab7d8?pid=7b253ef33&amp;color=0,0,0&amp;mp=1&amp;vtp=1&amp;bt=1&amp;bbb=1&amp;hb=1"/>
          <p:cNvSpPr/>
          <p:nvPr/>
        </p:nvSpPr>
        <p:spPr>
          <a:xfrm>
            <a:off x="576072" y="1078992"/>
            <a:ext cx="11036808" cy="50839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Tuition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学费)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$200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tuition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$98.You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credit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信用卡)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Tuesday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$25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information,please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434-293-××××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4_1#8fc32dbba?pid=2dc0ab7d8&amp;color=0,0,0&amp;vtp=1&amp;bt=1&amp;bbb=1"/>
          <p:cNvSpPr/>
          <p:nvPr/>
        </p:nvSpPr>
        <p:spPr>
          <a:xfrm>
            <a:off x="576072" y="1005840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above?</a:t>
            </a:r>
            <a:endParaRPr lang="en-US" altLang="zh-CN" sz="2800" dirty="0"/>
          </a:p>
        </p:txBody>
      </p:sp>
      <p:sp>
        <p:nvSpPr>
          <p:cNvPr id="3" name="QC_5_AN.135_1#8fc32dbba.bracket?pid=2dc0ab7d8&amp;color=0,0,0&amp;vpa=61&amp;vtp=1"/>
          <p:cNvSpPr/>
          <p:nvPr/>
        </p:nvSpPr>
        <p:spPr>
          <a:xfrm>
            <a:off x="865790" y="998982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34_2#8fc32dbba.choices?pid=2dc0ab7d8&amp;color=0,0,0&amp;vtp=1&amp;bbb=1"/>
          <p:cNvSpPr/>
          <p:nvPr/>
        </p:nvSpPr>
        <p:spPr>
          <a:xfrm>
            <a:off x="576072" y="1620520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.Pre-school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.Primary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students.</a:t>
            </a:r>
            <a:endParaRPr lang="en-US" altLang="zh-CN" sz="2800" dirty="0"/>
          </a:p>
        </p:txBody>
      </p:sp>
      <p:sp>
        <p:nvSpPr>
          <p:cNvPr id="5" name="QC_5_BD.136_1#603dd325f?pid=2dc0ab7d8&amp;color=0,0,0&amp;vtp=1&amp;bbb=1"/>
          <p:cNvSpPr/>
          <p:nvPr/>
        </p:nvSpPr>
        <p:spPr>
          <a:xfrm>
            <a:off x="576072" y="2235962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day?</a:t>
            </a:r>
            <a:endParaRPr lang="en-US" altLang="zh-CN" sz="2800" dirty="0"/>
          </a:p>
        </p:txBody>
      </p:sp>
      <p:sp>
        <p:nvSpPr>
          <p:cNvPr id="6" name="QC_5_AN.137_1#603dd325f.bracket?pid=2dc0ab7d8&amp;color=0,0,0&amp;vpa=62&amp;vtp=1"/>
          <p:cNvSpPr/>
          <p:nvPr/>
        </p:nvSpPr>
        <p:spPr>
          <a:xfrm>
            <a:off x="865790" y="2229104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36_2#603dd325f.choices?pid=2dc0ab7d8&amp;color=0,0,0&amp;vtp=1&amp;bbb=1"/>
          <p:cNvSpPr/>
          <p:nvPr/>
        </p:nvSpPr>
        <p:spPr>
          <a:xfrm>
            <a:off x="576072" y="2851404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endParaRPr lang="en-US" altLang="zh-CN" sz="2800" dirty="0"/>
          </a:p>
        </p:txBody>
      </p:sp>
      <p:sp>
        <p:nvSpPr>
          <p:cNvPr id="8" name="QC_5_BD.138_1#195820467?pid=2dc0ab7d8&amp;color=0,0,0&amp;vtp=1&amp;bbb=1"/>
          <p:cNvSpPr/>
          <p:nvPr/>
        </p:nvSpPr>
        <p:spPr>
          <a:xfrm>
            <a:off x="576072" y="3466846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pickups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9" name="QC_5_AN.139_1#195820467.bracket?pid=2dc0ab7d8&amp;color=0,0,0&amp;vpa=63&amp;vtp=1"/>
          <p:cNvSpPr/>
          <p:nvPr/>
        </p:nvSpPr>
        <p:spPr>
          <a:xfrm>
            <a:off x="853090" y="3459988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5_BD.138_2#195820467.choices?pid=2dc0ab7d8&amp;color=0,0,0&amp;vtp=1&amp;bbb=1&amp;hb=1"/>
          <p:cNvSpPr/>
          <p:nvPr/>
        </p:nvSpPr>
        <p:spPr>
          <a:xfrm>
            <a:off x="576072" y="4084764"/>
            <a:ext cx="11036808" cy="241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ahead.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0_1#3c9f3e7f0?pid=2dc0ab7d8&amp;color=0,0,0&amp;vtp=1&amp;bt=1&amp;bbb=1&amp;hb=1"/>
          <p:cNvSpPr/>
          <p:nvPr/>
        </p:nvSpPr>
        <p:spPr>
          <a:xfrm>
            <a:off x="576072" y="1005840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5_AN.141_1#3c9f3e7f0.bracket?pid=2dc0ab7d8&amp;color=0,0,0&amp;vpa=64&amp;vtp=1"/>
          <p:cNvSpPr/>
          <p:nvPr/>
        </p:nvSpPr>
        <p:spPr>
          <a:xfrm>
            <a:off x="853090" y="101346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40_2#3c9f3e7f0.choices?pid=2dc0ab7d8&amp;color=0,0,0&amp;vtp=1&amp;bbb=1"/>
          <p:cNvSpPr/>
          <p:nvPr/>
        </p:nvSpPr>
        <p:spPr>
          <a:xfrm>
            <a:off x="576072" y="228777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A.$98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.$200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.$298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</p:txBody>
      </p:sp>
      <p:sp>
        <p:nvSpPr>
          <p:cNvPr id="5" name="QC_5_BD.142_1#e94e6bca1?pid=2dc0ab7d8&amp;color=0,0,0&amp;vtp=1&amp;bbb=1"/>
          <p:cNvSpPr/>
          <p:nvPr/>
        </p:nvSpPr>
        <p:spPr>
          <a:xfrm>
            <a:off x="576072" y="29189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5_AN.143_1#e94e6bca1.bracket?pid=2dc0ab7d8&amp;color=0,0,0&amp;vpa=65&amp;vtp=1"/>
          <p:cNvSpPr/>
          <p:nvPr/>
        </p:nvSpPr>
        <p:spPr>
          <a:xfrm>
            <a:off x="865790" y="29151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42_2#e94e6bca1.choices?pid=2dc0ab7d8&amp;color=0,0,0&amp;vtp=1&amp;bbb=1"/>
          <p:cNvSpPr/>
          <p:nvPr/>
        </p:nvSpPr>
        <p:spPr>
          <a:xfrm>
            <a:off x="576072" y="35501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.Career.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44_1#e452beb6b?pid=7b253ef33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雅安一模改编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44_1#e452beb6b?pid=7b253ef33&amp;color=0,0,0&amp;tib=255,255,255&amp;iip=2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978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44_2#e452beb6b?pid=7b253ef33&amp;color=0,0,0&amp;vtp=1&amp;bbb=1&amp;hb=1"/>
          <p:cNvSpPr/>
          <p:nvPr/>
        </p:nvSpPr>
        <p:spPr>
          <a:xfrm>
            <a:off x="576072" y="173824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happy, 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himself.“It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44_2#e452beb6b?pid=7b253ef33&amp;color=0,0,0&amp;vtp=1&amp;bbb=1&amp;hb=1"/>
          <p:cNvSpPr/>
          <p:nvPr/>
        </p:nvSpPr>
        <p:spPr>
          <a:xfrm>
            <a:off x="576072" y="972001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knife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string,the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explanation.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“Well,the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44_2#e452beb6b?pid=7b253ef33&amp;color=0,0,0&amp;vtp=1&amp;bbb=1&amp;hb=1"/>
          <p:cNvSpPr/>
          <p:nvPr/>
        </p:nvSpPr>
        <p:spPr>
          <a:xfrm>
            <a:off x="576072" y="9720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explained.“When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string,the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Similarly,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limits,like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tasks,are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direction.”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1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22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23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24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25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26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27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28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29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30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31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32.xml><?xml version="1.0" encoding="utf-8"?>
<p:tagLst xmlns:p="http://schemas.openxmlformats.org/presentationml/2006/main">
  <p:tag name="KSO_WM_DIAGRAM_VIRTUALLY_FRAME" val="{&quot;height&quot;:397.85,&quot;left&quot;:45.36,&quot;top&quot;:78.9,&quot;width&quot;:869.04}"/>
</p:tagLst>
</file>

<file path=ppt/tags/tag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46745</Words>
  <Application>WPS 演示</Application>
  <PresentationFormat>宽屏</PresentationFormat>
  <Paragraphs>1731</Paragraphs>
  <Slides>147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147</vt:i4>
      </vt:variant>
    </vt:vector>
  </HeadingPairs>
  <TitlesOfParts>
    <vt:vector size="175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微软雅黑</vt:lpstr>
      <vt:lpstr>Aa楷体</vt:lpstr>
      <vt:lpstr>字魂105号-简雅黑</vt:lpstr>
      <vt:lpstr>Calibri</vt:lpstr>
      <vt:lpstr>Arial Unicode MS</vt:lpstr>
      <vt:lpstr>等线 Light</vt:lpstr>
      <vt:lpstr>Calibri Light</vt:lpstr>
      <vt:lpstr>等线</vt:lpstr>
      <vt:lpstr>宋体</vt:lpstr>
      <vt:lpstr>Times New Roman</vt:lpstr>
      <vt:lpstr>Calibri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65</cp:revision>
  <dcterms:created xsi:type="dcterms:W3CDTF">2026-02-02T06:00:00Z</dcterms:created>
  <dcterms:modified xsi:type="dcterms:W3CDTF">2026-02-28T11:05:18Z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