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299" r:id="rId1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99579f2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3_1#7b4b6ca17?vts=1&amp;pid=499579f2f&amp;color=0,0,0&amp;vtp=1&amp;bt=1&amp;bbb=1"/>
          <p:cNvSpPr/>
          <p:nvPr/>
        </p:nvSpPr>
        <p:spPr>
          <a:xfrm>
            <a:off x="576072" y="1051560"/>
            <a:ext cx="11036808" cy="4851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(四)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23_1#7b4b6ca17?vts=1&amp;pid=499579f2f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540" y="1107948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13" name="QM_4_BD.23_2#7b4b6ca17?colgroup=27&amp;vts=1&amp;pid=499579f2f&amp;color=0,0,0&amp;vtp=1&amp;bbb=1"/>
          <p:cNvGraphicFramePr>
            <a:graphicFrameLocks noGrp="1"/>
          </p:cNvGraphicFramePr>
          <p:nvPr/>
        </p:nvGraphicFramePr>
        <p:xfrm>
          <a:off x="1060704" y="1664208"/>
          <a:ext cx="10058400" cy="1133920"/>
        </p:xfrm>
        <a:graphic>
          <a:graphicData uri="http://schemas.openxmlformats.org/drawingml/2006/table">
            <a:tbl>
              <a:tblPr/>
              <a:tblGrid>
                <a:gridCol w="10058400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A.the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results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B.take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C.from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E.by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accident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4_BD.23_3#7b4b6ca17?vts=1&amp;pid=499579f2f&amp;color=0,0,0&amp;vtp=1&amp;bbb=1&amp;hb=1"/>
          <p:cNvSpPr/>
          <p:nvPr/>
        </p:nvSpPr>
        <p:spPr>
          <a:xfrm>
            <a:off x="576072" y="2934208"/>
            <a:ext cx="11036808" cy="32317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grandfather.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grandfather’s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box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brushes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notebook.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mistakes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improvement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painter,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drawings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smiling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memories.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  <p:sp>
        <p:nvSpPr>
          <p:cNvPr id="6" name="QM_4_AN.24_1#7b4b6ca17.blank?vts=1&amp;pid=499579f2f&amp;color=0,0,0&amp;vpa=16&amp;vtp=1"/>
          <p:cNvSpPr/>
          <p:nvPr/>
        </p:nvSpPr>
        <p:spPr>
          <a:xfrm>
            <a:off x="8966739" y="3366516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7" name="QM_4_AN.25_1#7b4b6ca17.blank?vts=1&amp;pid=499579f2f&amp;color=0,0,0&amp;vpa=17&amp;vtp=1"/>
          <p:cNvSpPr/>
          <p:nvPr/>
        </p:nvSpPr>
        <p:spPr>
          <a:xfrm>
            <a:off x="6763354" y="4306316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M_4_AN.26_1#7b4b6ca17.blank?vts=1&amp;pid=499579f2f&amp;color=0,0,0&amp;vpa=18&amp;vtp=1"/>
          <p:cNvSpPr/>
          <p:nvPr/>
        </p:nvSpPr>
        <p:spPr>
          <a:xfrm>
            <a:off x="7222140" y="4776216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M_4_AN.27_1#7b4b6ca17.blank?vts=1&amp;pid=499579f2f&amp;color=0,0,0&amp;vpa=19&amp;vtp=1"/>
          <p:cNvSpPr/>
          <p:nvPr/>
        </p:nvSpPr>
        <p:spPr>
          <a:xfrm>
            <a:off x="6420454" y="5696839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M_4_BD.28_1#7b4b6ca17?colgroup=27&amp;vts=1&amp;pid=499579f2f&amp;color=0,0,0&amp;mp=1&amp;vtp=1&amp;bt=1&amp;bbb=1"/>
          <p:cNvGraphicFramePr>
            <a:graphicFrameLocks noGrp="1"/>
          </p:cNvGraphicFramePr>
          <p:nvPr/>
        </p:nvGraphicFramePr>
        <p:xfrm>
          <a:off x="1060704" y="1005840"/>
          <a:ext cx="10058400" cy="1133920"/>
        </p:xfrm>
        <a:graphic>
          <a:graphicData uri="http://schemas.openxmlformats.org/drawingml/2006/table">
            <a:tbl>
              <a:tblPr/>
              <a:tblGrid>
                <a:gridCol w="10058400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A.the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results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B.take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C.from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E.by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accident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28_2#7b4b6ca17?vts=1&amp;pid=499579f2f&amp;color=0,0,0&amp;mp=1&amp;vtp=1&amp;bbb=1&amp;hb=1"/>
          <p:cNvSpPr/>
          <p:nvPr/>
        </p:nvSpPr>
        <p:spPr>
          <a:xfrm>
            <a:off x="576072" y="2273300"/>
            <a:ext cx="11036808" cy="18220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grandfather’s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life,not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small,is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wisdom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hobbies.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  <p:sp>
        <p:nvSpPr>
          <p:cNvPr id="4" name="QM_4_AN.29_1#7b4b6ca17.blank?vts=1&amp;pid=499579f2f&amp;color=0,0,0&amp;mp=1&amp;vpa=20&amp;vtp=1"/>
          <p:cNvSpPr/>
          <p:nvPr/>
        </p:nvSpPr>
        <p:spPr>
          <a:xfrm>
            <a:off x="8542940" y="2705608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0_1#5cf72295e?vts=1&amp;pid=499579f2f&amp;color=0,0,0&amp;vtp=1&amp;bt=1&amp;bbb=1"/>
          <p:cNvSpPr/>
          <p:nvPr/>
        </p:nvSpPr>
        <p:spPr>
          <a:xfrm>
            <a:off x="576072" y="1078992"/>
            <a:ext cx="11036808" cy="5994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(五)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30_1#5cf72295e?vts=1&amp;pid=499579f2f&amp;color=0,0,0&amp;tib=255,255,255&amp;iip=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540" y="1186593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15" name="QM_4_BD.30_2#5cf72295e?colgroup=30&amp;vts=1&amp;pid=499579f2f&amp;color=0,0,0&amp;vtp=1&amp;bbb=1"/>
          <p:cNvGraphicFramePr>
            <a:graphicFrameLocks noGrp="1"/>
          </p:cNvGraphicFramePr>
          <p:nvPr/>
        </p:nvGraphicFramePr>
        <p:xfrm>
          <a:off x="576072" y="1801749"/>
          <a:ext cx="11018520" cy="1163828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638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A.holds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B.in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person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C.from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.tons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E.took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4_BD.30_3#5cf72295e?vts=1&amp;pid=499579f2f&amp;color=0,0,0&amp;vtp=1&amp;bbb=1&amp;hb=1"/>
          <p:cNvSpPr/>
          <p:nvPr/>
        </p:nvSpPr>
        <p:spPr>
          <a:xfrm>
            <a:off x="576072" y="3097149"/>
            <a:ext cx="11036808" cy="34095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amazing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chimpanzees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Africa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1960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Gombe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Tanzania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chimpanzees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1.1.1</a:t>
            </a:r>
            <a:endParaRPr lang="en-US" altLang="zh-CN" sz="2800" dirty="0"/>
          </a:p>
        </p:txBody>
      </p:sp>
      <p:sp>
        <p:nvSpPr>
          <p:cNvPr id="6" name="QM_4_AN.31_1#5cf72295e.blank?vts=1&amp;pid=499579f2f&amp;color=0,0,0&amp;vpa=21&amp;vtp=1"/>
          <p:cNvSpPr/>
          <p:nvPr/>
        </p:nvSpPr>
        <p:spPr>
          <a:xfrm>
            <a:off x="6990365" y="4239831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M_4_AN.32_1#5cf72295e.blank?vts=1&amp;pid=499579f2f&amp;color=0,0,0&amp;vpa=22&amp;vtp=1"/>
          <p:cNvSpPr/>
          <p:nvPr/>
        </p:nvSpPr>
        <p:spPr>
          <a:xfrm>
            <a:off x="3886804" y="4824032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8" name="QM_4_AN.33_1#5cf72295e.blank?vts=1&amp;pid=499579f2f&amp;color=0,0,0&amp;vpa=23&amp;vtp=1"/>
          <p:cNvSpPr/>
          <p:nvPr/>
        </p:nvSpPr>
        <p:spPr>
          <a:xfrm>
            <a:off x="2839054" y="5960745"/>
            <a:ext cx="495300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M_4_BD.34_1#5cf72295e?colgroup=30&amp;vts=1&amp;pid=499579f2f&amp;color=0,0,0&amp;mp=1&amp;vtp=1&amp;bt=1&amp;bbb=1"/>
          <p:cNvGraphicFramePr>
            <a:graphicFrameLocks noGrp="1"/>
          </p:cNvGraphicFramePr>
          <p:nvPr/>
        </p:nvGraphicFramePr>
        <p:xfrm>
          <a:off x="576072" y="1005840"/>
          <a:ext cx="11018520" cy="113392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A.holds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B.in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person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C.from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.tons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E.took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34_2#5cf72295e?vts=1&amp;pid=499579f2f&amp;color=0,0,0&amp;mp=1&amp;vtp=1&amp;bbb=1&amp;hb=1"/>
          <p:cNvSpPr/>
          <p:nvPr/>
        </p:nvSpPr>
        <p:spPr>
          <a:xfrm>
            <a:off x="576072" y="22733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Jane’s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discoveries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chimpanzees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tools,just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intelligent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#1.1.2</a:t>
            </a:r>
            <a:endParaRPr lang="en-US" altLang="zh-CN" sz="2800" dirty="0"/>
          </a:p>
        </p:txBody>
      </p:sp>
      <p:sp>
        <p:nvSpPr>
          <p:cNvPr id="4" name="QM_4_AN.35_1#5cf72295e.blank?vts=1&amp;pid=499579f2f&amp;color=0,0,0&amp;mp=1&amp;vpa=24&amp;vtp=1"/>
          <p:cNvSpPr/>
          <p:nvPr/>
        </p:nvSpPr>
        <p:spPr>
          <a:xfrm>
            <a:off x="2019904" y="3538220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M_4_BD.36_1#5cf72295e?colgroup=30&amp;vts=1&amp;pid=499579f2f&amp;color=0,0,0&amp;mp=1&amp;vtp=1&amp;bt=1&amp;bbb=1"/>
          <p:cNvGraphicFramePr>
            <a:graphicFrameLocks noGrp="1"/>
          </p:cNvGraphicFramePr>
          <p:nvPr/>
        </p:nvGraphicFramePr>
        <p:xfrm>
          <a:off x="576072" y="1005840"/>
          <a:ext cx="11018520" cy="113392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A.holds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B.in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person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C.from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.tons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E.took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36_2#5cf72295e?vts=1&amp;pid=499579f2f&amp;color=0,0,0&amp;mp=1&amp;vtp=1&amp;bbb=1&amp;hb=1"/>
          <p:cNvSpPr/>
          <p:nvPr/>
        </p:nvSpPr>
        <p:spPr>
          <a:xfrm>
            <a:off x="576072" y="2273300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life,Jane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Sadly,Jane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91.But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#1.1.3</a:t>
            </a:r>
            <a:endParaRPr lang="en-US" altLang="zh-CN" sz="2800" dirty="0"/>
          </a:p>
        </p:txBody>
      </p:sp>
      <p:sp>
        <p:nvSpPr>
          <p:cNvPr id="4" name="QM_4_AN.37_1#5cf72295e.blank?vts=1&amp;pid=499579f2f&amp;color=0,0,0&amp;mp=1&amp;vpa=25&amp;vtp=1"/>
          <p:cNvSpPr/>
          <p:nvPr/>
        </p:nvSpPr>
        <p:spPr>
          <a:xfrm>
            <a:off x="6649054" y="2242820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专题突破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84378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专题八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新题型专练(选短语填空)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三部分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专题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八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0be96550?pid=499579f2f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阅读下面短文，从方框内的选项中选出可以填入空白处的最佳选项。</a:t>
            </a:r>
            <a:endParaRPr lang="en-US" altLang="zh-CN" sz="2800" dirty="0"/>
          </a:p>
        </p:txBody>
      </p:sp>
      <p:sp>
        <p:nvSpPr>
          <p:cNvPr id="3" name="QM_4_BD.1_1#67260ce62?vts=1&amp;pid=499579f2f&amp;color=0,0,0&amp;vtp=1&amp;bbb=1"/>
          <p:cNvSpPr/>
          <p:nvPr/>
        </p:nvSpPr>
        <p:spPr>
          <a:xfrm>
            <a:off x="576072" y="1644078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(一)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4" name="QM_4_BD.1_1#67260ce62?vts=1&amp;pid=499579f2f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785810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6" name="QM_4_BD.1_2#67260ce62?colgroup=30&amp;vts=1&amp;pid=499579f2f&amp;color=0,0,0&amp;vtp=1&amp;bbb=1&amp;hb=1"/>
          <p:cNvGraphicFramePr>
            <a:graphicFrameLocks noGrp="1"/>
          </p:cNvGraphicFramePr>
          <p:nvPr/>
        </p:nvGraphicFramePr>
        <p:xfrm>
          <a:off x="576072" y="2437003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A.as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B.add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C.is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D.traveling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across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technology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4_BD.1_3#67260ce62?vts=1&amp;pid=499579f2f&amp;color=0,0,0&amp;vtp=1&amp;bbb=1&amp;hb=1"/>
          <p:cNvSpPr/>
          <p:nvPr/>
        </p:nvSpPr>
        <p:spPr>
          <a:xfrm>
            <a:off x="576072" y="3681603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bridge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traffic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Guizhou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bridge,1.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canyon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(峡谷)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  <p:sp>
        <p:nvSpPr>
          <p:cNvPr id="7" name="QM_4_AN.2_1#67260ce62.blank?vts=1&amp;pid=499579f2f&amp;color=0,0,0&amp;vpa=1&amp;vtp=1"/>
          <p:cNvSpPr/>
          <p:nvPr/>
        </p:nvSpPr>
        <p:spPr>
          <a:xfrm>
            <a:off x="5177440" y="4298823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QM_4_BD.3_1#67260ce62?colgroup=30&amp;vts=1&amp;pid=499579f2f&amp;color=0,0,0&amp;mp=1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18520" cy="1098423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09842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A.as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B.add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C.is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D.traveling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across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technology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3_2#67260ce62?vts=1&amp;pid=499579f2f&amp;color=0,0,0&amp;mp=1&amp;vtp=1&amp;bbb=1&amp;hb=1"/>
          <p:cNvSpPr/>
          <p:nvPr/>
        </p:nvSpPr>
        <p:spPr>
          <a:xfrm>
            <a:off x="576072" y="2235200"/>
            <a:ext cx="11036808" cy="439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bridge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Huajiang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Canyon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Bridge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625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Beipan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Francisco’s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Bridge.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bridge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canyon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completed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successfully,even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heights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Guizhou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bridges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bridges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5,400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length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#1.1.3</a:t>
            </a:r>
            <a:endParaRPr lang="en-US" altLang="zh-CN" sz="2800" dirty="0"/>
          </a:p>
        </p:txBody>
      </p:sp>
      <p:sp>
        <p:nvSpPr>
          <p:cNvPr id="4" name="QM_4_AN.4_1#67260ce62.blank?vts=1&amp;pid=499579f2f&amp;color=0,0,0&amp;mp=1&amp;vpa=2&amp;vtp=1"/>
          <p:cNvSpPr/>
          <p:nvPr/>
        </p:nvSpPr>
        <p:spPr>
          <a:xfrm>
            <a:off x="9739345" y="2768473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M_4_AN.5_1#67260ce62.blank?vts=1&amp;pid=499579f2f&amp;color=0,0,0&amp;mp=1&amp;vpa=3&amp;vtp=1"/>
          <p:cNvSpPr/>
          <p:nvPr/>
        </p:nvSpPr>
        <p:spPr>
          <a:xfrm>
            <a:off x="1518254" y="4444873"/>
            <a:ext cx="495300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6" name="QM_4_AN.6_1#67260ce62.blank?vts=1&amp;pid=499579f2f&amp;color=0,0,0&amp;mp=1&amp;vpa=4&amp;vtp=1"/>
          <p:cNvSpPr/>
          <p:nvPr/>
        </p:nvSpPr>
        <p:spPr>
          <a:xfrm>
            <a:off x="3508979" y="5003673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2" name="QM_4_AN.7_1#67260ce62.blank?vts=1&amp;pid=499579f2f&amp;color=0,0,0&amp;mp=1&amp;vpa=5&amp;vtp=1"/>
          <p:cNvSpPr/>
          <p:nvPr/>
        </p:nvSpPr>
        <p:spPr>
          <a:xfrm>
            <a:off x="4182079" y="5562473"/>
            <a:ext cx="495300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2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_1#7ecf01888?vts=1&amp;pid=499579f2f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(二)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8_1#7ecf01888?vts=1&amp;pid=499579f2f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8" name="QM_4_BD.8_2#7ecf01888?colgroup=30&amp;vts=1&amp;pid=499579f2f&amp;color=0,0,0&amp;vtp=1&amp;bbb=1"/>
          <p:cNvGraphicFramePr>
            <a:graphicFrameLocks noGrp="1"/>
          </p:cNvGraphicFramePr>
          <p:nvPr/>
        </p:nvGraphicFramePr>
        <p:xfrm>
          <a:off x="576072" y="1865249"/>
          <a:ext cx="11018520" cy="113392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A.raise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B.the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C.make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difference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.took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E.in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challenges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4_BD.8_3#7ecf01888?vts=1&amp;pid=499579f2f&amp;color=0,0,0&amp;vtp=1&amp;bbb=1&amp;hb=1"/>
          <p:cNvSpPr/>
          <p:nvPr/>
        </p:nvSpPr>
        <p:spPr>
          <a:xfrm>
            <a:off x="576072" y="3135249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month,students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charity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  <p:sp>
        <p:nvSpPr>
          <p:cNvPr id="6" name="QM_4_AN.9_1#7ecf01888.blank?vts=1&amp;pid=499579f2f&amp;color=0,0,0&amp;vpa=6&amp;vtp=1"/>
          <p:cNvSpPr/>
          <p:nvPr/>
        </p:nvSpPr>
        <p:spPr>
          <a:xfrm>
            <a:off x="8596915" y="3752469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QM_4_BD.10_1#7ecf01888?colgroup=30&amp;vts=1&amp;pid=499579f2f&amp;color=0,0,0&amp;mp=1&amp;vtp=1&amp;bt=1&amp;bbb=1"/>
          <p:cNvGraphicFramePr>
            <a:graphicFrameLocks noGrp="1"/>
          </p:cNvGraphicFramePr>
          <p:nvPr/>
        </p:nvGraphicFramePr>
        <p:xfrm>
          <a:off x="576072" y="1005840"/>
          <a:ext cx="11018520" cy="113392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A.raise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B.the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C.make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difference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.took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E.in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challenges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10_2#7ecf01888?vts=1&amp;pid=499579f2f&amp;color=0,0,0&amp;mp=1&amp;vtp=1&amp;bbb=1&amp;hb=1"/>
          <p:cNvSpPr/>
          <p:nvPr/>
        </p:nvSpPr>
        <p:spPr>
          <a:xfrm>
            <a:off x="576072" y="22733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sale,while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preparations.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sandwiches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#1.1.3</a:t>
            </a:r>
            <a:endParaRPr lang="en-US" altLang="zh-CN" sz="2800" dirty="0"/>
          </a:p>
        </p:txBody>
      </p:sp>
      <p:sp>
        <p:nvSpPr>
          <p:cNvPr id="4" name="QM_4_AN.11_1#7ecf01888.blank?vts=1&amp;pid=499579f2f&amp;color=0,0,0&amp;mp=1&amp;vpa=7&amp;vtp=1"/>
          <p:cNvSpPr/>
          <p:nvPr/>
        </p:nvSpPr>
        <p:spPr>
          <a:xfrm>
            <a:off x="4391629" y="2242820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5" name="QM_4_AN.12_1#7ecf01888.blank?vts=1&amp;pid=499579f2f&amp;color=0,0,0&amp;mp=1&amp;vpa=8&amp;vtp=1"/>
          <p:cNvSpPr/>
          <p:nvPr/>
        </p:nvSpPr>
        <p:spPr>
          <a:xfrm>
            <a:off x="4226529" y="4185920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M_4_BD.13_1#7ecf01888?colgroup=30&amp;vts=1&amp;pid=499579f2f&amp;color=0,0,0&amp;mp=1&amp;vtp=1&amp;bt=1&amp;bbb=1"/>
          <p:cNvGraphicFramePr>
            <a:graphicFrameLocks noGrp="1"/>
          </p:cNvGraphicFramePr>
          <p:nvPr/>
        </p:nvGraphicFramePr>
        <p:xfrm>
          <a:off x="576072" y="1005840"/>
          <a:ext cx="11018520" cy="113392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A.raise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B.the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C.make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difference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.took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E.in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challenges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13_2#7ecf01888?vts=1&amp;pid=499579f2f&amp;color=0,0,0&amp;mp=1&amp;vtp=1&amp;bbb=1&amp;hb=1"/>
          <p:cNvSpPr/>
          <p:nvPr/>
        </p:nvSpPr>
        <p:spPr>
          <a:xfrm>
            <a:off x="576072" y="22733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collected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2,000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yuan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said,“Your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kindness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smiles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continue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kindness.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#1.1.4</a:t>
            </a:r>
            <a:endParaRPr lang="en-US" altLang="zh-CN" sz="2800" dirty="0"/>
          </a:p>
        </p:txBody>
      </p:sp>
      <p:sp>
        <p:nvSpPr>
          <p:cNvPr id="4" name="QM_4_AN.14_1#7ecf01888.blank?vts=1&amp;pid=499579f2f&amp;color=0,0,0&amp;mp=1&amp;vpa=9&amp;vtp=1"/>
          <p:cNvSpPr/>
          <p:nvPr/>
        </p:nvSpPr>
        <p:spPr>
          <a:xfrm>
            <a:off x="8375555" y="2890520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M_4_AN.15_1#7ecf01888.blank?vts=1&amp;pid=499579f2f&amp;color=0,0,0&amp;mp=1&amp;vpa=10&amp;vtp=1"/>
          <p:cNvSpPr/>
          <p:nvPr/>
        </p:nvSpPr>
        <p:spPr>
          <a:xfrm>
            <a:off x="827690" y="41744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6_1#94e34beb8?vts=1&amp;pid=499579f2f&amp;color=0,0,0&amp;vtp=1&amp;bt=1&amp;bbb=1"/>
          <p:cNvSpPr/>
          <p:nvPr/>
        </p:nvSpPr>
        <p:spPr>
          <a:xfrm>
            <a:off x="576072" y="1078992"/>
            <a:ext cx="11036808" cy="5994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(三)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6_1#94e34beb8?vts=1&amp;pid=499579f2f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188720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11" name="QM_4_BD.16_2#94e34beb8?colgroup=30&amp;vts=1&amp;pid=499579f2f&amp;color=0,0,0&amp;vtp=1&amp;bbb=1&amp;hb=1"/>
          <p:cNvGraphicFramePr>
            <a:graphicFrameLocks noGrp="1"/>
          </p:cNvGraphicFramePr>
          <p:nvPr/>
        </p:nvGraphicFramePr>
        <p:xfrm>
          <a:off x="576072" y="1801748"/>
          <a:ext cx="11018520" cy="115062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506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A.because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B.calling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C.have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influence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D.increased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4_BD.16_3#94e34beb8?vts=1&amp;pid=499579f2f&amp;color=0,0,0&amp;vtp=1&amp;bbb=1&amp;hb=1"/>
          <p:cNvSpPr/>
          <p:nvPr/>
        </p:nvSpPr>
        <p:spPr>
          <a:xfrm>
            <a:off x="576072" y="3084448"/>
            <a:ext cx="11036808" cy="34286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alive,energy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data,the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73%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2023.And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adults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  <p:sp>
        <p:nvSpPr>
          <p:cNvPr id="6" name="QM_4_AN.17_1#94e34beb8.blank?vts=1&amp;pid=499579f2f&amp;color=0,0,0&amp;vpa=11&amp;vtp=1"/>
          <p:cNvSpPr/>
          <p:nvPr/>
        </p:nvSpPr>
        <p:spPr>
          <a:xfrm>
            <a:off x="814990" y="4807076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M_4_BD.18_1#94e34beb8?colgroup=30&amp;vts=1&amp;pid=499579f2f&amp;color=0,0,0&amp;mp=1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A.because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B.calling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C.have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influence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D.increased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18_2#94e34beb8?vts=1&amp;pid=499579f2f&amp;color=0,0,0&amp;mp=1&amp;vtp=1&amp;bbb=1&amp;hb=1"/>
          <p:cNvSpPr/>
          <p:nvPr/>
        </p:nvSpPr>
        <p:spPr>
          <a:xfrm>
            <a:off x="576072" y="22479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this,as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levels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anxiety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levels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caffeine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drinks,which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nervous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system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this,some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organizations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Denmark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禁令)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#1.1.2</a:t>
            </a:r>
            <a:endParaRPr lang="en-US" altLang="zh-CN" sz="2800" dirty="0"/>
          </a:p>
        </p:txBody>
      </p:sp>
      <p:sp>
        <p:nvSpPr>
          <p:cNvPr id="4" name="QM_4_AN.19_1#94e34beb8.blank?vts=1&amp;pid=499579f2f&amp;color=0,0,0&amp;mp=1&amp;vpa=12&amp;vtp=1"/>
          <p:cNvSpPr/>
          <p:nvPr/>
        </p:nvSpPr>
        <p:spPr>
          <a:xfrm>
            <a:off x="6782339" y="2865120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5" name="QM_4_AN.20_1#94e34beb8.blank?vts=1&amp;pid=499579f2f&amp;color=0,0,0&amp;mp=1&amp;vpa=13&amp;vtp=1"/>
          <p:cNvSpPr/>
          <p:nvPr/>
        </p:nvSpPr>
        <p:spPr>
          <a:xfrm>
            <a:off x="5817204" y="4160520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M_4_AN.21_1#94e34beb8.blank?vts=1&amp;pid=499579f2f&amp;color=0,0,0&amp;mp=1&amp;vpa=14&amp;vtp=1"/>
          <p:cNvSpPr/>
          <p:nvPr/>
        </p:nvSpPr>
        <p:spPr>
          <a:xfrm>
            <a:off x="1605566" y="4808220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M_4_AN.22_1#94e34beb8.blank?vts=1&amp;pid=499579f2f&amp;color=0,0,0&amp;mp=1&amp;vpa=15&amp;vtp=1"/>
          <p:cNvSpPr/>
          <p:nvPr/>
        </p:nvSpPr>
        <p:spPr>
          <a:xfrm>
            <a:off x="9819228" y="4808220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5188</Words>
  <Application>WPS 演示</Application>
  <PresentationFormat>宽屏</PresentationFormat>
  <Paragraphs>201</Paragraphs>
  <Slides>15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40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Times New Roman</vt:lpstr>
      <vt:lpstr>楷体</vt:lpstr>
      <vt:lpstr>宋体</vt:lpstr>
      <vt:lpstr>Calibri</vt:lpstr>
      <vt:lpstr>微软雅黑</vt:lpstr>
      <vt:lpstr>Arial Unicode MS</vt:lpstr>
      <vt:lpstr>等线 Light</vt:lpstr>
      <vt:lpstr>Calibri Light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67</cp:revision>
  <dcterms:created xsi:type="dcterms:W3CDTF">2026-02-02T06:00:00Z</dcterms:created>
  <dcterms:modified xsi:type="dcterms:W3CDTF">2026-02-28T10:37:51Z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