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0" r:id="rId7"/>
    <p:sldId id="305" r:id="rId8"/>
    <p:sldId id="302" r:id="rId9"/>
    <p:sldId id="306" r:id="rId10"/>
    <p:sldId id="307" r:id="rId11"/>
    <p:sldId id="308" r:id="rId12"/>
    <p:sldId id="303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04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299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e241ad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题型解读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76788b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9942dd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真题实练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7a2d3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16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slide" Target="slide25.xml"/><Relationship Id="rId2" Type="http://schemas.openxmlformats.org/officeDocument/2006/relationships/slide" Target="slide4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slide" Target="slide10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slide" Target="slide4.xml"/><Relationship Id="rId5" Type="http://schemas.openxmlformats.org/officeDocument/2006/relationships/slide" Target="slide25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真题实练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3058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ZHEN TI SHI LIAN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03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34f362ba5?pid=e9942ddee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_1#34f362ba5?pid=e9942ddee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34f362ba5?pid=e9942ddee&amp;color=0,0,0&amp;vtp=1&amp;bbb=1&amp;hb=1"/>
          <p:cNvSpPr/>
          <p:nvPr/>
        </p:nvSpPr>
        <p:spPr>
          <a:xfrm>
            <a:off x="576072" y="1738249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kindness.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2_1#5d7946928.choices?pid=34f362ba5&amp;color=0,0,0&amp;vtp=1&amp;bbb=1"/>
          <p:cNvSpPr/>
          <p:nvPr/>
        </p:nvSpPr>
        <p:spPr>
          <a:xfrm>
            <a:off x="576072" y="295268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.lessons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B.books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.experiences</a:t>
            </a:r>
            <a:endParaRPr lang="en-US" altLang="zh-CN" sz="2800" dirty="0"/>
          </a:p>
        </p:txBody>
      </p:sp>
      <p:sp>
        <p:nvSpPr>
          <p:cNvPr id="6" name="QC_5_AN.3_1#5d7946928.bracket?pid=34f362ba5&amp;color=0,0,0&amp;vpa=1&amp;vtp=1"/>
          <p:cNvSpPr/>
          <p:nvPr/>
        </p:nvSpPr>
        <p:spPr>
          <a:xfrm>
            <a:off x="853090" y="29488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_1#34f362ba5?pid=e9942ddee&amp;color=0,0,0&amp;mp=1&amp;vtp=1&amp;bt=1&amp;bbb=1&amp;hb=1"/>
          <p:cNvSpPr/>
          <p:nvPr/>
        </p:nvSpPr>
        <p:spPr>
          <a:xfrm>
            <a:off x="576072" y="1005840"/>
            <a:ext cx="11036808" cy="3720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5_1#38f352d2b.choices?pid=34f362ba5&amp;color=0,0,0&amp;vtp=1&amp;bbb=1"/>
          <p:cNvSpPr/>
          <p:nvPr/>
        </p:nvSpPr>
        <p:spPr>
          <a:xfrm>
            <a:off x="576072" y="473233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.parties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B.events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.clubs</a:t>
            </a:r>
            <a:endParaRPr lang="en-US" altLang="zh-CN" sz="2800" dirty="0"/>
          </a:p>
        </p:txBody>
      </p:sp>
      <p:sp>
        <p:nvSpPr>
          <p:cNvPr id="4" name="QC_5_AN.6_1#38f352d2b.bracket?pid=34f362ba5&amp;color=0,0,0&amp;vpa=2&amp;vtp=1"/>
          <p:cNvSpPr/>
          <p:nvPr/>
        </p:nvSpPr>
        <p:spPr>
          <a:xfrm>
            <a:off x="865790" y="47253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7_1#0dc748097.choices?pid=34f362ba5&amp;color=0,0,0&amp;vtp=1&amp;bbb=1"/>
          <p:cNvSpPr/>
          <p:nvPr/>
        </p:nvSpPr>
        <p:spPr>
          <a:xfrm>
            <a:off x="576072" y="5354193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.environment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B.work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.requirements</a:t>
            </a:r>
            <a:endParaRPr lang="en-US" altLang="zh-CN" sz="2800" dirty="0"/>
          </a:p>
        </p:txBody>
      </p:sp>
      <p:sp>
        <p:nvSpPr>
          <p:cNvPr id="6" name="QC_5_AN.8_1#0dc748097.bracket?pid=34f362ba5&amp;color=0,0,0&amp;vpa=3&amp;vtp=1"/>
          <p:cNvSpPr/>
          <p:nvPr/>
        </p:nvSpPr>
        <p:spPr>
          <a:xfrm>
            <a:off x="853090" y="534720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9_1#0cf5deafd.choices?pid=34f362ba5&amp;color=0,0,0&amp;vtp=1&amp;bbb=1"/>
          <p:cNvSpPr/>
          <p:nvPr/>
        </p:nvSpPr>
        <p:spPr>
          <a:xfrm>
            <a:off x="576072" y="598220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8" name="QC_5_AN.10_1#0cf5deafd.bracket?pid=34f362ba5&amp;color=0,0,0&amp;vpa=4&amp;vtp=1"/>
          <p:cNvSpPr/>
          <p:nvPr/>
        </p:nvSpPr>
        <p:spPr>
          <a:xfrm>
            <a:off x="865790" y="597522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_1#34f362ba5?pid=e9942dde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2_1#93937733f.choices?pid=34f362ba5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.brave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B.clever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.warm</a:t>
            </a:r>
            <a:endParaRPr lang="en-US" altLang="zh-CN" sz="2800" dirty="0"/>
          </a:p>
        </p:txBody>
      </p:sp>
      <p:sp>
        <p:nvSpPr>
          <p:cNvPr id="4" name="QC_5_AN.13_1#93937733f.bracket?pid=34f362ba5&amp;color=0,0,0&amp;vpa=5&amp;vtp=1"/>
          <p:cNvSpPr/>
          <p:nvPr/>
        </p:nvSpPr>
        <p:spPr>
          <a:xfrm>
            <a:off x="853090" y="286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_1#34f362ba5?pid=e9942ddee&amp;color=0,0,0&amp;mp=1&amp;vtp=1&amp;bt=1&amp;bbb=1&amp;hb=1"/>
          <p:cNvSpPr/>
          <p:nvPr/>
        </p:nvSpPr>
        <p:spPr>
          <a:xfrm>
            <a:off x="576072" y="1005840"/>
            <a:ext cx="11036808" cy="308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apartment,we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electronic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maintenance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(维修工)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5_1#de8ed5808.choices?pid=34f362ba5&amp;color=0,0,0&amp;vtp=1&amp;bbb=1"/>
          <p:cNvSpPr/>
          <p:nvPr/>
        </p:nvSpPr>
        <p:spPr>
          <a:xfrm>
            <a:off x="576072" y="409733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.returned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.came</a:t>
            </a:r>
            <a:endParaRPr lang="en-US" altLang="zh-CN" sz="2800" dirty="0"/>
          </a:p>
        </p:txBody>
      </p:sp>
      <p:sp>
        <p:nvSpPr>
          <p:cNvPr id="4" name="QC_5_AN.16_1#de8ed5808.bracket?pid=34f362ba5&amp;color=0,0,0&amp;vpa=6&amp;vtp=1"/>
          <p:cNvSpPr/>
          <p:nvPr/>
        </p:nvSpPr>
        <p:spPr>
          <a:xfrm>
            <a:off x="853090" y="40903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7_1#8bd1ed1f8.choices?pid=34f362ba5&amp;color=0,0,0&amp;vtp=1&amp;bbb=1"/>
          <p:cNvSpPr/>
          <p:nvPr/>
        </p:nvSpPr>
        <p:spPr>
          <a:xfrm>
            <a:off x="576072" y="4719193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.However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B.Actually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.Soon</a:t>
            </a:r>
            <a:endParaRPr lang="en-US" altLang="zh-CN" sz="2800" dirty="0"/>
          </a:p>
        </p:txBody>
      </p:sp>
      <p:sp>
        <p:nvSpPr>
          <p:cNvPr id="6" name="QC_5_AN.18_1#8bd1ed1f8.bracket?pid=34f362ba5&amp;color=0,0,0&amp;vpa=7&amp;vtp=1"/>
          <p:cNvSpPr/>
          <p:nvPr/>
        </p:nvSpPr>
        <p:spPr>
          <a:xfrm>
            <a:off x="853090" y="471220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9_1#506ede25a.choices?pid=34f362ba5&amp;color=0,0,0&amp;vtp=1&amp;bbb=1"/>
          <p:cNvSpPr/>
          <p:nvPr/>
        </p:nvSpPr>
        <p:spPr>
          <a:xfrm>
            <a:off x="576072" y="534720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.continued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B.failed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.started</a:t>
            </a:r>
            <a:endParaRPr lang="en-US" altLang="zh-CN" sz="2800" dirty="0"/>
          </a:p>
        </p:txBody>
      </p:sp>
      <p:sp>
        <p:nvSpPr>
          <p:cNvPr id="8" name="QC_5_AN.20_1#506ede25a.bracket?pid=34f362ba5&amp;color=0,0,0&amp;vpa=8&amp;vtp=1"/>
          <p:cNvSpPr/>
          <p:nvPr/>
        </p:nvSpPr>
        <p:spPr>
          <a:xfrm>
            <a:off x="865790" y="534022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5_BD.21_1#6b4817a06.choices?pid=34f362ba5&amp;color=0,0,0&amp;vtp=1&amp;bbb=1"/>
          <p:cNvSpPr/>
          <p:nvPr/>
        </p:nvSpPr>
        <p:spPr>
          <a:xfrm>
            <a:off x="576072" y="5975223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.after</a:t>
            </a:r>
            <a:endParaRPr lang="en-US" altLang="zh-CN" sz="2800" dirty="0"/>
          </a:p>
        </p:txBody>
      </p:sp>
      <p:sp>
        <p:nvSpPr>
          <p:cNvPr id="10" name="QC_5_AN.22_1#6b4817a06.bracket?pid=34f362ba5&amp;color=0,0,0&amp;vpa=9&amp;vtp=1"/>
          <p:cNvSpPr/>
          <p:nvPr/>
        </p:nvSpPr>
        <p:spPr>
          <a:xfrm>
            <a:off x="853090" y="596823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3_1#34f362ba5?pid=e9942ddee&amp;color=0,0,0&amp;mp=1&amp;vtp=1&amp;bt=1&amp;bbb=1&amp;hb=1"/>
          <p:cNvSpPr/>
          <p:nvPr/>
        </p:nvSpPr>
        <p:spPr>
          <a:xfrm>
            <a:off x="576072" y="1005840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24_1#db39e31c7.choices?pid=34f362ba5&amp;color=0,0,0&amp;vtp=1&amp;bbb=1"/>
          <p:cNvSpPr/>
          <p:nvPr/>
        </p:nvSpPr>
        <p:spPr>
          <a:xfrm>
            <a:off x="576072" y="22177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652010" algn="l"/>
                <a:tab pos="7564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.given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B.received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.needed</a:t>
            </a:r>
            <a:endParaRPr lang="en-US" altLang="zh-CN" sz="2800" dirty="0"/>
          </a:p>
        </p:txBody>
      </p:sp>
      <p:sp>
        <p:nvSpPr>
          <p:cNvPr id="4" name="QC_5_AN.25_1#db39e31c7.bracket?pid=34f362ba5&amp;color=0,0,0&amp;vpa=10&amp;vtp=1"/>
          <p:cNvSpPr/>
          <p:nvPr/>
        </p:nvSpPr>
        <p:spPr>
          <a:xfrm>
            <a:off x="865790" y="22139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6_1#0bff3d916?pid=e9942ddee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26_1#0bff3d916?pid=e9942ddee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6_2#0bff3d916?pid=e9942ddee&amp;color=0,0,0&amp;vtp=1&amp;bbb=1&amp;hb=1"/>
          <p:cNvSpPr/>
          <p:nvPr/>
        </p:nvSpPr>
        <p:spPr>
          <a:xfrm>
            <a:off x="576072" y="1738249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bags,phones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27_1#26dca7cec.choices?pid=0bff3d916&amp;color=0,0,0&amp;vtp=1&amp;bbb=1"/>
          <p:cNvSpPr/>
          <p:nvPr/>
        </p:nvSpPr>
        <p:spPr>
          <a:xfrm>
            <a:off x="576072" y="423538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.funny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B.strange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.serious</a:t>
            </a:r>
            <a:endParaRPr lang="en-US" altLang="zh-CN" sz="2800" dirty="0"/>
          </a:p>
        </p:txBody>
      </p:sp>
      <p:sp>
        <p:nvSpPr>
          <p:cNvPr id="6" name="QC_5_AN.28_1#26dca7cec.bracket?pid=0bff3d916&amp;color=0,0,0&amp;vpa=11&amp;vtp=1"/>
          <p:cNvSpPr/>
          <p:nvPr/>
        </p:nvSpPr>
        <p:spPr>
          <a:xfrm>
            <a:off x="865790" y="42315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1#0bff3d916?pid=e9942ddee&amp;color=0,0,0&amp;mp=1&amp;vtp=1&amp;bt=1&amp;bbb=1&amp;hb=1"/>
          <p:cNvSpPr/>
          <p:nvPr/>
        </p:nvSpPr>
        <p:spPr>
          <a:xfrm>
            <a:off x="576072" y="1078992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waiter,Serge,down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menus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30_1#1d279717c.choices?pid=0bff3d916&amp;color=0,0,0&amp;vtp=1&amp;bbb=1"/>
          <p:cNvSpPr/>
          <p:nvPr/>
        </p:nvSpPr>
        <p:spPr>
          <a:xfrm>
            <a:off x="576072" y="3572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.silent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B.empty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.dark</a:t>
            </a:r>
            <a:endParaRPr lang="en-US" altLang="zh-CN" sz="2800" dirty="0"/>
          </a:p>
        </p:txBody>
      </p:sp>
      <p:sp>
        <p:nvSpPr>
          <p:cNvPr id="4" name="QC_5_AN.31_1#1d279717c.bracket?pid=0bff3d916&amp;color=0,0,0&amp;vpa=12&amp;vtp=1"/>
          <p:cNvSpPr/>
          <p:nvPr/>
        </p:nvSpPr>
        <p:spPr>
          <a:xfrm>
            <a:off x="853090" y="3568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2_1#28f9a26e0.choices?pid=0bff3d916&amp;color=0,0,0&amp;vtp=1&amp;bbb=1"/>
          <p:cNvSpPr/>
          <p:nvPr/>
        </p:nvSpPr>
        <p:spPr>
          <a:xfrm>
            <a:off x="576072" y="4210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.taught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B.ordered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.helped</a:t>
            </a:r>
            <a:endParaRPr lang="en-US" altLang="zh-CN" sz="2800" dirty="0"/>
          </a:p>
        </p:txBody>
      </p:sp>
      <p:sp>
        <p:nvSpPr>
          <p:cNvPr id="6" name="QC_5_AN.33_1#28f9a26e0.bracket?pid=0bff3d916&amp;color=0,0,0&amp;vpa=13&amp;vtp=1"/>
          <p:cNvSpPr/>
          <p:nvPr/>
        </p:nvSpPr>
        <p:spPr>
          <a:xfrm>
            <a:off x="853090" y="42064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4_1#50cfe693e.choices?pid=0bff3d916&amp;color=0,0,0&amp;vtp=1&amp;bbb=1"/>
          <p:cNvSpPr/>
          <p:nvPr/>
        </p:nvSpPr>
        <p:spPr>
          <a:xfrm>
            <a:off x="576072" y="484149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.something</a:t>
            </a:r>
            <a:endParaRPr lang="en-US" altLang="zh-CN" sz="2800" dirty="0"/>
          </a:p>
        </p:txBody>
      </p:sp>
      <p:sp>
        <p:nvSpPr>
          <p:cNvPr id="8" name="QC_5_AN.35_1#50cfe693e.bracket?pid=0bff3d916&amp;color=0,0,0&amp;vpa=14&amp;vtp=1"/>
          <p:cNvSpPr/>
          <p:nvPr/>
        </p:nvSpPr>
        <p:spPr>
          <a:xfrm>
            <a:off x="853090" y="483768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6_1#0bff3d916?pid=e9942ddee&amp;color=0,0,0&amp;mp=1&amp;vtp=1&amp;bt=1&amp;bbb=1&amp;h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darkness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37_1#ff8a78a6e.choices?pid=0bff3d916&amp;color=0,0,0&amp;vtp=1&amp;bbb=1"/>
          <p:cNvSpPr/>
          <p:nvPr/>
        </p:nvSpPr>
        <p:spPr>
          <a:xfrm>
            <a:off x="576072" y="2937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.ready</a:t>
            </a:r>
            <a:endParaRPr lang="en-US" altLang="zh-CN" sz="2800" dirty="0"/>
          </a:p>
        </p:txBody>
      </p:sp>
      <p:sp>
        <p:nvSpPr>
          <p:cNvPr id="4" name="QC_5_AN.38_1#ff8a78a6e.bracket?pid=0bff3d916&amp;color=0,0,0&amp;vpa=15&amp;vtp=1"/>
          <p:cNvSpPr/>
          <p:nvPr/>
        </p:nvSpPr>
        <p:spPr>
          <a:xfrm>
            <a:off x="865790" y="29337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39_1#06bc8af8b.choices?pid=0bff3d916&amp;color=0,0,0&amp;vtp=1&amp;bbb=1"/>
          <p:cNvSpPr/>
          <p:nvPr/>
        </p:nvSpPr>
        <p:spPr>
          <a:xfrm>
            <a:off x="576072" y="3575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6" name="QC_5_AN.40_1#06bc8af8b.bracket?pid=0bff3d916&amp;color=0,0,0&amp;vpa=16&amp;vtp=1"/>
          <p:cNvSpPr/>
          <p:nvPr/>
        </p:nvSpPr>
        <p:spPr>
          <a:xfrm>
            <a:off x="853090" y="35714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1_1#0bff3d916?pid=e9942dde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,laughing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3" name="QC_5_BD.42_1#69aa88bff.choices?pid=0bff3d916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.Actually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B.Thankfully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.Finally</a:t>
            </a:r>
            <a:endParaRPr lang="en-US" altLang="zh-CN" sz="2800" dirty="0"/>
          </a:p>
        </p:txBody>
      </p:sp>
      <p:sp>
        <p:nvSpPr>
          <p:cNvPr id="4" name="QC_5_AN.43_1#69aa88bff.bracket?pid=0bff3d916&amp;color=0,0,0&amp;vpa=17&amp;vtp=1"/>
          <p:cNvSpPr/>
          <p:nvPr/>
        </p:nvSpPr>
        <p:spPr>
          <a:xfrm>
            <a:off x="853090" y="286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44_1#7a60d9f88.choices?pid=0bff3d916&amp;color=0,0,0&amp;vtp=1&amp;bbb=1"/>
          <p:cNvSpPr/>
          <p:nvPr/>
        </p:nvSpPr>
        <p:spPr>
          <a:xfrm>
            <a:off x="576072" y="350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B.learn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.guess</a:t>
            </a:r>
            <a:endParaRPr lang="en-US" altLang="zh-CN" sz="2800" dirty="0"/>
          </a:p>
        </p:txBody>
      </p:sp>
      <p:sp>
        <p:nvSpPr>
          <p:cNvPr id="6" name="QC_5_AN.45_1#7a60d9f88.bracket?pid=0bff3d916&amp;color=0,0,0&amp;vpa=18&amp;vtp=1"/>
          <p:cNvSpPr/>
          <p:nvPr/>
        </p:nvSpPr>
        <p:spPr>
          <a:xfrm>
            <a:off x="853090" y="3499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6_1#65158d222.choices?pid=0bff3d916&amp;color=0,0,0&amp;vtp=1&amp;bbb=1"/>
          <p:cNvSpPr/>
          <p:nvPr/>
        </p:nvSpPr>
        <p:spPr>
          <a:xfrm>
            <a:off x="576072" y="41343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.waiters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B.friends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.customers</a:t>
            </a:r>
            <a:endParaRPr lang="en-US" altLang="zh-CN" sz="2800" dirty="0"/>
          </a:p>
        </p:txBody>
      </p:sp>
      <p:sp>
        <p:nvSpPr>
          <p:cNvPr id="8" name="QC_5_AN.47_1#65158d222.bracket?pid=0bff3d916&amp;color=0,0,0&amp;vpa=19&amp;vtp=1"/>
          <p:cNvSpPr/>
          <p:nvPr/>
        </p:nvSpPr>
        <p:spPr>
          <a:xfrm>
            <a:off x="853090" y="4130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专题突破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专题一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完形填空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一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8_1#0bff3d916?pid=e9942ddee&amp;color=0,0,0&amp;mp=1&amp;vtp=1&amp;bt=1&amp;bbb=1&amp;hb=1"/>
          <p:cNvSpPr/>
          <p:nvPr/>
        </p:nvSpPr>
        <p:spPr>
          <a:xfrm>
            <a:off x="576072" y="1005840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meal,Serge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eaten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49_1#c26788bcb.choices?pid=0bff3d916&amp;color=0,0,0&amp;vtp=1&amp;bbb=1"/>
          <p:cNvSpPr/>
          <p:nvPr/>
        </p:nvSpPr>
        <p:spPr>
          <a:xfrm>
            <a:off x="576072" y="22177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.back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4" name="QC_5_AN.50_1#c26788bcb.bracket?pid=0bff3d916&amp;color=0,0,0&amp;vpa=20&amp;vtp=1"/>
          <p:cNvSpPr/>
          <p:nvPr/>
        </p:nvSpPr>
        <p:spPr>
          <a:xfrm>
            <a:off x="853090" y="22139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1_1#ec5c6e2f7?pid=e9942ddee&amp;color=0,0,0&amp;vtp=1&amp;bt=1&amp;bbb=1"/>
          <p:cNvSpPr/>
          <p:nvPr/>
        </p:nvSpPr>
        <p:spPr>
          <a:xfrm>
            <a:off x="576072" y="1051560"/>
            <a:ext cx="11036808" cy="4851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51_1#ec5c6e2f7?pid=e9942ddee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10794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51_2#ec5c6e2f7?pid=e9942ddee&amp;color=0,0,0&amp;vtp=1&amp;bbb=1&amp;hb=1"/>
          <p:cNvSpPr/>
          <p:nvPr/>
        </p:nvSpPr>
        <p:spPr>
          <a:xfrm>
            <a:off x="576072" y="1537208"/>
            <a:ext cx="11036808" cy="27618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Claude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1870,most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5" name="QC_5_BD.52_1#5a44e45c5.choices?pid=ec5c6e2f7&amp;color=0,0,0&amp;vtp=1&amp;bbb=1"/>
          <p:cNvSpPr/>
          <p:nvPr/>
        </p:nvSpPr>
        <p:spPr>
          <a:xfrm>
            <a:off x="576072" y="430237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.inside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B.outdoors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.everywhere</a:t>
            </a:r>
            <a:endParaRPr lang="en-US" altLang="zh-CN" sz="2800" dirty="0"/>
          </a:p>
        </p:txBody>
      </p:sp>
      <p:sp>
        <p:nvSpPr>
          <p:cNvPr id="6" name="QC_5_AN.53_1#5a44e45c5.bracket?pid=ec5c6e2f7&amp;color=0,0,0&amp;vpa=21&amp;vtp=1"/>
          <p:cNvSpPr/>
          <p:nvPr/>
        </p:nvSpPr>
        <p:spPr>
          <a:xfrm>
            <a:off x="865790" y="42985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54_1#9fd0332b4.choices?pid=ec5c6e2f7&amp;color=0,0,0&amp;vtp=1&amp;bbb=1"/>
          <p:cNvSpPr/>
          <p:nvPr/>
        </p:nvSpPr>
        <p:spPr>
          <a:xfrm>
            <a:off x="576072" y="493534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.usual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B.special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.strange</a:t>
            </a:r>
            <a:endParaRPr lang="en-US" altLang="zh-CN" sz="2800" dirty="0"/>
          </a:p>
        </p:txBody>
      </p:sp>
      <p:sp>
        <p:nvSpPr>
          <p:cNvPr id="8" name="QC_5_AN.55_1#9fd0332b4.bracket?pid=ec5c6e2f7&amp;color=0,0,0&amp;vpa=22&amp;vtp=1"/>
          <p:cNvSpPr/>
          <p:nvPr/>
        </p:nvSpPr>
        <p:spPr>
          <a:xfrm>
            <a:off x="853090" y="49315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5_BD.56_1#716ccc700.choices?pid=ec5c6e2f7&amp;color=0,0,0&amp;vtp=1&amp;bbb=1"/>
          <p:cNvSpPr/>
          <p:nvPr/>
        </p:nvSpPr>
        <p:spPr>
          <a:xfrm>
            <a:off x="576072" y="556653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.funny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B.lively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.serious</a:t>
            </a:r>
            <a:endParaRPr lang="en-US" altLang="zh-CN" sz="2800" dirty="0"/>
          </a:p>
        </p:txBody>
      </p:sp>
      <p:sp>
        <p:nvSpPr>
          <p:cNvPr id="10" name="QC_5_AN.57_1#716ccc700.bracket?pid=ec5c6e2f7&amp;color=0,0,0&amp;vpa=23&amp;vtp=1"/>
          <p:cNvSpPr/>
          <p:nvPr/>
        </p:nvSpPr>
        <p:spPr>
          <a:xfrm>
            <a:off x="853090" y="55627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8_1#ec5c6e2f7?pid=e9942dde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However,Monet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lakes,flowers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59_1#c60621ebb.choices?pid=ec5c6e2f7&amp;color=0,0,0&amp;vtp=1&amp;bbb=1"/>
          <p:cNvSpPr/>
          <p:nvPr/>
        </p:nvSpPr>
        <p:spPr>
          <a:xfrm>
            <a:off x="576072" y="413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.supported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B.broke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.followed</a:t>
            </a:r>
            <a:endParaRPr lang="en-US" altLang="zh-CN" sz="2800" dirty="0"/>
          </a:p>
        </p:txBody>
      </p:sp>
      <p:sp>
        <p:nvSpPr>
          <p:cNvPr id="4" name="QC_5_AN.60_1#c60621ebb.bracket?pid=ec5c6e2f7&amp;color=0,0,0&amp;vpa=24&amp;vtp=1"/>
          <p:cNvSpPr/>
          <p:nvPr/>
        </p:nvSpPr>
        <p:spPr>
          <a:xfrm>
            <a:off x="865790" y="41316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61_1#7b94578e4.choices?pid=ec5c6e2f7&amp;color=0,0,0&amp;vtp=1&amp;bbb=1"/>
          <p:cNvSpPr/>
          <p:nvPr/>
        </p:nvSpPr>
        <p:spPr>
          <a:xfrm>
            <a:off x="576072" y="477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6" name="QC_5_AN.62_1#7b94578e4.bracket?pid=ec5c6e2f7&amp;color=0,0,0&amp;vpa=25&amp;vtp=1"/>
          <p:cNvSpPr/>
          <p:nvPr/>
        </p:nvSpPr>
        <p:spPr>
          <a:xfrm>
            <a:off x="853090" y="4769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63_1#079b8b482.choices?pid=ec5c6e2f7&amp;color=0,0,0&amp;vtp=1&amp;bbb=1"/>
          <p:cNvSpPr/>
          <p:nvPr/>
        </p:nvSpPr>
        <p:spPr>
          <a:xfrm>
            <a:off x="576072" y="54043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.bright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B.dark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.peaceful</a:t>
            </a:r>
            <a:endParaRPr lang="en-US" altLang="zh-CN" sz="2800" dirty="0"/>
          </a:p>
        </p:txBody>
      </p:sp>
      <p:sp>
        <p:nvSpPr>
          <p:cNvPr id="8" name="QC_5_AN.64_1#079b8b482.bracket?pid=ec5c6e2f7&amp;color=0,0,0&amp;vpa=26&amp;vtp=1"/>
          <p:cNvSpPr/>
          <p:nvPr/>
        </p:nvSpPr>
        <p:spPr>
          <a:xfrm>
            <a:off x="853090" y="5400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5_1#ec5c6e2f7?pid=e9942dde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years,Monet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(租金);sometimes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heat;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hungry.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66_1#2bb8559cc.choices?pid=ec5c6e2f7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.fun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B.trouble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.success</a:t>
            </a:r>
            <a:endParaRPr lang="en-US" altLang="zh-CN" sz="2800" dirty="0"/>
          </a:p>
        </p:txBody>
      </p:sp>
      <p:sp>
        <p:nvSpPr>
          <p:cNvPr id="4" name="QC_5_AN.67_1#2bb8559cc.bracket?pid=ec5c6e2f7&amp;color=0,0,0&amp;vpa=27&amp;vtp=1"/>
          <p:cNvSpPr/>
          <p:nvPr/>
        </p:nvSpPr>
        <p:spPr>
          <a:xfrm>
            <a:off x="865790" y="28616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68_1#1137c2d3e.choices?pid=ec5c6e2f7&amp;color=0,0,0&amp;vtp=1&amp;bbb=1"/>
          <p:cNvSpPr/>
          <p:nvPr/>
        </p:nvSpPr>
        <p:spPr>
          <a:xfrm>
            <a:off x="576072" y="350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.Still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.Besides</a:t>
            </a:r>
            <a:endParaRPr lang="en-US" altLang="zh-CN" sz="2800" dirty="0"/>
          </a:p>
        </p:txBody>
      </p:sp>
      <p:sp>
        <p:nvSpPr>
          <p:cNvPr id="6" name="QC_5_AN.69_1#1137c2d3e.bracket?pid=ec5c6e2f7&amp;color=0,0,0&amp;vpa=28&amp;vtp=1"/>
          <p:cNvSpPr/>
          <p:nvPr/>
        </p:nvSpPr>
        <p:spPr>
          <a:xfrm>
            <a:off x="853090" y="3499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0_1#ec5c6e2f7?pid=e9942ddee&amp;color=0,0,0&amp;mp=1&amp;vtp=1&amp;bt=1&amp;bbb=1&amp;h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dollars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sp>
        <p:nvSpPr>
          <p:cNvPr id="3" name="QC_5_BD.71_1#01a791e58.choices?pid=ec5c6e2f7&amp;color=0,0,0&amp;vtp=1&amp;bbb=1"/>
          <p:cNvSpPr/>
          <p:nvPr/>
        </p:nvSpPr>
        <p:spPr>
          <a:xfrm>
            <a:off x="576072" y="2937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B.stick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.hang</a:t>
            </a:r>
            <a:endParaRPr lang="en-US" altLang="zh-CN" sz="2800" dirty="0"/>
          </a:p>
        </p:txBody>
      </p:sp>
      <p:sp>
        <p:nvSpPr>
          <p:cNvPr id="4" name="QC_5_AN.72_1#01a791e58.bracket?pid=ec5c6e2f7&amp;color=0,0,0&amp;vpa=29&amp;vtp=1"/>
          <p:cNvSpPr/>
          <p:nvPr/>
        </p:nvSpPr>
        <p:spPr>
          <a:xfrm>
            <a:off x="853090" y="2933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73_1#aaf1efba8.choices?pid=ec5c6e2f7&amp;color=0,0,0&amp;vtp=1&amp;bbb=1"/>
          <p:cNvSpPr/>
          <p:nvPr/>
        </p:nvSpPr>
        <p:spPr>
          <a:xfrm>
            <a:off x="576072" y="3575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.kept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B.stopped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.avoided</a:t>
            </a:r>
            <a:endParaRPr lang="en-US" altLang="zh-CN" sz="2800" dirty="0"/>
          </a:p>
        </p:txBody>
      </p:sp>
      <p:sp>
        <p:nvSpPr>
          <p:cNvPr id="6" name="QC_5_AN.74_1#aaf1efba8.bracket?pid=ec5c6e2f7&amp;color=0,0,0&amp;vpa=30&amp;vtp=1"/>
          <p:cNvSpPr/>
          <p:nvPr/>
        </p:nvSpPr>
        <p:spPr>
          <a:xfrm>
            <a:off x="865790" y="35714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模拟突破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159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MO NI TU PO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04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5" name="文本框 14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6" name="文本框 15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7" name="文本框 16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5_1#22789246a?pid=357a2d38e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雅安一模改编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75_1#22789246a?pid=357a2d38e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75_2#22789246a?pid=357a2d38e&amp;color=0,0,0&amp;vtp=1&amp;bbb=1&amp;hb=1"/>
          <p:cNvSpPr/>
          <p:nvPr/>
        </p:nvSpPr>
        <p:spPr>
          <a:xfrm>
            <a:off x="576072" y="1738249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(争执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forgotten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76_1#46025ff1c.choices?pid=22789246a&amp;color=0,0,0&amp;vtp=1&amp;bbb=1"/>
          <p:cNvSpPr/>
          <p:nvPr/>
        </p:nvSpPr>
        <p:spPr>
          <a:xfrm>
            <a:off x="576072" y="358768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.still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B.already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.yet</a:t>
            </a:r>
            <a:endParaRPr lang="en-US" altLang="zh-CN" sz="2800" dirty="0"/>
          </a:p>
        </p:txBody>
      </p:sp>
      <p:sp>
        <p:nvSpPr>
          <p:cNvPr id="6" name="QC_5_AN.77_1#46025ff1c.bracket?pid=22789246a&amp;color=0,0,0&amp;vpa=31&amp;vtp=1"/>
          <p:cNvSpPr/>
          <p:nvPr/>
        </p:nvSpPr>
        <p:spPr>
          <a:xfrm>
            <a:off x="853090" y="35838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8_1#22789246a?pid=357a2d38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79_1#b0f53190e.choices?pid=22789246a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.fought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B.thought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.chose</a:t>
            </a:r>
            <a:endParaRPr lang="en-US" altLang="zh-CN" sz="2800" dirty="0"/>
          </a:p>
        </p:txBody>
      </p:sp>
      <p:sp>
        <p:nvSpPr>
          <p:cNvPr id="4" name="QC_5_AN.80_1#b0f53190e.bracket?pid=22789246a&amp;color=0,0,0&amp;vpa=32&amp;vtp=1"/>
          <p:cNvSpPr/>
          <p:nvPr/>
        </p:nvSpPr>
        <p:spPr>
          <a:xfrm>
            <a:off x="865790" y="28616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81_1#0e49b54b5.choices?pid=22789246a&amp;color=0,0,0&amp;vtp=1&amp;bbb=1"/>
          <p:cNvSpPr/>
          <p:nvPr/>
        </p:nvSpPr>
        <p:spPr>
          <a:xfrm>
            <a:off x="576072" y="350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.worker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B.teacher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.student</a:t>
            </a:r>
            <a:endParaRPr lang="en-US" altLang="zh-CN" sz="2800" dirty="0"/>
          </a:p>
        </p:txBody>
      </p:sp>
      <p:sp>
        <p:nvSpPr>
          <p:cNvPr id="6" name="QC_5_AN.82_1#0e49b54b5.bracket?pid=22789246a&amp;color=0,0,0&amp;vpa=33&amp;vtp=1"/>
          <p:cNvSpPr/>
          <p:nvPr/>
        </p:nvSpPr>
        <p:spPr>
          <a:xfrm>
            <a:off x="865790" y="349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3_1#22789246a?pid=357a2d38e&amp;color=0,0,0&amp;mp=1&amp;vtp=1&amp;bt=1&amp;bbb=1&amp;hb=1"/>
          <p:cNvSpPr/>
          <p:nvPr/>
        </p:nvSpPr>
        <p:spPr>
          <a:xfrm>
            <a:off x="576072" y="100584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large,round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物体).I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was.“White,”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answered.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84_1#9db5dd80f.choices?pid=22789246a&amp;color=0,0,0&amp;vtp=1&amp;bbb=1"/>
          <p:cNvSpPr/>
          <p:nvPr/>
        </p:nvSpPr>
        <p:spPr>
          <a:xfrm>
            <a:off x="576072" y="3500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.corner</a:t>
            </a:r>
            <a:endParaRPr lang="en-US" altLang="zh-CN" sz="2800" dirty="0"/>
          </a:p>
        </p:txBody>
      </p:sp>
      <p:sp>
        <p:nvSpPr>
          <p:cNvPr id="4" name="QC_5_AN.85_1#9db5dd80f.bracket?pid=22789246a&amp;color=0,0,0&amp;vpa=34&amp;vtp=1"/>
          <p:cNvSpPr/>
          <p:nvPr/>
        </p:nvSpPr>
        <p:spPr>
          <a:xfrm>
            <a:off x="853090" y="3496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6_1#22789246a?pid=357a2d38e&amp;color=0,0,0&amp;mp=1&amp;vtp=1&amp;bt=1&amp;bbb=1&amp;h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87_1#f85d1c64f.choices?pid=22789246a&amp;color=0,0,0&amp;vtp=1&amp;bbb=1"/>
          <p:cNvSpPr/>
          <p:nvPr/>
        </p:nvSpPr>
        <p:spPr>
          <a:xfrm>
            <a:off x="576072" y="2937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4" name="QC_5_AN.88_1#f85d1c64f.bracket?pid=22789246a&amp;color=0,0,0&amp;vpa=35&amp;vtp=1"/>
          <p:cNvSpPr/>
          <p:nvPr/>
        </p:nvSpPr>
        <p:spPr>
          <a:xfrm>
            <a:off x="853090" y="2933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89_1#4438f5a7f.choices?pid=22789246a&amp;color=0,0,0&amp;vtp=1&amp;bbb=1"/>
          <p:cNvSpPr/>
          <p:nvPr/>
        </p:nvSpPr>
        <p:spPr>
          <a:xfrm>
            <a:off x="576072" y="3575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.feature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B.color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.idea</a:t>
            </a:r>
            <a:endParaRPr lang="en-US" altLang="zh-CN" sz="2800" dirty="0"/>
          </a:p>
        </p:txBody>
      </p:sp>
      <p:sp>
        <p:nvSpPr>
          <p:cNvPr id="6" name="QC_5_AN.90_1#4438f5a7f.bracket?pid=22789246a&amp;color=0,0,0&amp;vpa=36&amp;vtp=1"/>
          <p:cNvSpPr/>
          <p:nvPr/>
        </p:nvSpPr>
        <p:spPr>
          <a:xfrm>
            <a:off x="865790" y="35714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486" y="609837"/>
            <a:ext cx="2838012" cy="1455826"/>
            <a:chOff x="906873" y="545502"/>
            <a:chExt cx="2838012" cy="1455826"/>
          </a:xfrm>
        </p:grpSpPr>
        <p:sp>
          <p:nvSpPr>
            <p:cNvPr id="3" name="文本框 2"/>
            <p:cNvSpPr txBox="1"/>
            <p:nvPr/>
          </p:nvSpPr>
          <p:spPr>
            <a:xfrm flipH="1">
              <a:off x="984991" y="1503972"/>
              <a:ext cx="27598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CONTENTS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906873" y="545502"/>
              <a:ext cx="166379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25400" dist="254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a楷体" panose="02000500000000000000" pitchFamily="2" charset="-122"/>
                </a:rPr>
                <a:t>目录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a楷体" panose="02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7886" y="2001328"/>
              <a:ext cx="51758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832778" y="712800"/>
            <a:ext cx="3431891" cy="834390"/>
            <a:chOff x="6831825" y="1403665"/>
            <a:chExt cx="3431891" cy="834390"/>
          </a:xfrm>
        </p:grpSpPr>
        <p:sp>
          <p:nvSpPr>
            <p:cNvPr id="7" name="文本框 6">
              <a:hlinkClick r:id="rId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题型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解读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TI XING JIE DU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833923" y="1935810"/>
            <a:ext cx="3431891" cy="834390"/>
            <a:chOff x="6831825" y="1403665"/>
            <a:chExt cx="3431891" cy="834390"/>
          </a:xfrm>
        </p:grpSpPr>
        <p:sp>
          <p:nvSpPr>
            <p:cNvPr id="32" name="文本框 31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解题指导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0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JIE TI ZHI DAO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6839763" y="3158820"/>
            <a:ext cx="3431891" cy="834390"/>
            <a:chOff x="6831825" y="1403665"/>
            <a:chExt cx="3431891" cy="834390"/>
          </a:xfrm>
        </p:grpSpPr>
        <p:sp>
          <p:nvSpPr>
            <p:cNvPr id="37" name="文本框 36">
              <a:hlinkClick r:id="rId14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真题</a:t>
              </a: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实练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8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ZHEN TI SHI LIAN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9"/>
            </p:custDataLst>
          </p:nvPr>
        </p:nvGrpSpPr>
        <p:grpSpPr>
          <a:xfrm>
            <a:off x="5833923" y="4381830"/>
            <a:ext cx="3431891" cy="834390"/>
            <a:chOff x="6831825" y="1403665"/>
            <a:chExt cx="3431891" cy="834390"/>
          </a:xfrm>
        </p:grpSpPr>
        <p:sp>
          <p:nvSpPr>
            <p:cNvPr id="12" name="文本框 11">
              <a:hlinkClick r:id="rId20" action="ppaction://hlinksldjump"/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28906" y="1403665"/>
              <a:ext cx="250551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sym typeface="思源黑体 CN Bold" pitchFamily="34" charset="-122"/>
                </a:rPr>
                <a:t>模拟突破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2"/>
              </p:custDataLst>
            </p:nvPr>
          </p:nvSpPr>
          <p:spPr>
            <a:xfrm>
              <a:off x="6831825" y="1519103"/>
              <a:ext cx="610062" cy="610060"/>
            </a:xfrm>
            <a:prstGeom prst="ellipse">
              <a:avLst/>
            </a:prstGeom>
            <a:solidFill>
              <a:srgbClr val="FDD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3"/>
              </p:custDataLst>
            </p:nvPr>
          </p:nvSpPr>
          <p:spPr>
            <a:xfrm>
              <a:off x="6867616" y="1624743"/>
              <a:ext cx="5384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758116" y="1900870"/>
              <a:ext cx="25056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字魂105号-简雅黑" panose="00000500000000000000" pitchFamily="2" charset="-122"/>
                  <a:ea typeface="字魂105号-简雅黑" panose="00000500000000000000" pitchFamily="2" charset="-122"/>
                </a:rPr>
                <a:t>MO NI TU PO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91_1#22789246a?pid=357a2d38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answer,“White.”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5_BD.92_1#39a8a667d.choices?pid=22789246a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.jump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B.run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.stand</a:t>
            </a:r>
            <a:endParaRPr lang="en-US" altLang="zh-CN" sz="2800" dirty="0"/>
          </a:p>
        </p:txBody>
      </p:sp>
      <p:sp>
        <p:nvSpPr>
          <p:cNvPr id="4" name="QC_5_AN.93_1#39a8a667d.bracket?pid=22789246a&amp;color=0,0,0&amp;vpa=37&amp;vtp=1"/>
          <p:cNvSpPr/>
          <p:nvPr/>
        </p:nvSpPr>
        <p:spPr>
          <a:xfrm>
            <a:off x="853090" y="286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94_1#f8f03f949.choices?pid=22789246a&amp;color=0,0,0&amp;vtp=1&amp;bbb=1"/>
          <p:cNvSpPr/>
          <p:nvPr/>
        </p:nvSpPr>
        <p:spPr>
          <a:xfrm>
            <a:off x="576072" y="350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endParaRPr lang="en-US" altLang="zh-CN" sz="2800" dirty="0"/>
          </a:p>
        </p:txBody>
      </p:sp>
      <p:sp>
        <p:nvSpPr>
          <p:cNvPr id="6" name="QC_5_AN.95_1#f8f03f949.bracket?pid=22789246a&amp;color=0,0,0&amp;vpa=38&amp;vtp=1"/>
          <p:cNvSpPr/>
          <p:nvPr/>
        </p:nvSpPr>
        <p:spPr>
          <a:xfrm>
            <a:off x="853090" y="3499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96_1#22789246a?pid=357a2d38e&amp;color=0,0,0&amp;mp=1&amp;vtp=1&amp;bt=1&amp;bbb=1&amp;hb=1"/>
          <p:cNvSpPr/>
          <p:nvPr/>
        </p:nvSpPr>
        <p:spPr>
          <a:xfrm>
            <a:off x="576072" y="100584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#8</a:t>
            </a:r>
            <a:endParaRPr lang="en-US" altLang="zh-CN" sz="2800" dirty="0"/>
          </a:p>
        </p:txBody>
      </p:sp>
      <p:sp>
        <p:nvSpPr>
          <p:cNvPr id="3" name="QC_5_BD.97_1#19fca1a60.choices?pid=22789246a&amp;color=0,0,0&amp;vtp=1&amp;bbb=1"/>
          <p:cNvSpPr/>
          <p:nvPr/>
        </p:nvSpPr>
        <p:spPr>
          <a:xfrm>
            <a:off x="576072" y="3500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.difficult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B.beautiful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.different</a:t>
            </a:r>
            <a:endParaRPr lang="en-US" altLang="zh-CN" sz="2800" dirty="0"/>
          </a:p>
        </p:txBody>
      </p:sp>
      <p:sp>
        <p:nvSpPr>
          <p:cNvPr id="4" name="QC_5_AN.98_1#19fca1a60.bracket?pid=22789246a&amp;color=0,0,0&amp;vpa=39&amp;vtp=1"/>
          <p:cNvSpPr/>
          <p:nvPr/>
        </p:nvSpPr>
        <p:spPr>
          <a:xfrm>
            <a:off x="853090" y="3496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99_1#1da50cb33.choices?pid=22789246a&amp;color=0,0,0&amp;vtp=1&amp;bbb=1"/>
          <p:cNvSpPr/>
          <p:nvPr/>
        </p:nvSpPr>
        <p:spPr>
          <a:xfrm>
            <a:off x="576072" y="413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219700" algn="l"/>
                <a:tab pos="8255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6" name="QC_5_AN.100_1#1da50cb33.bracket?pid=22789246a&amp;color=0,0,0&amp;vpa=40&amp;vtp=1"/>
          <p:cNvSpPr/>
          <p:nvPr/>
        </p:nvSpPr>
        <p:spPr>
          <a:xfrm>
            <a:off x="853090" y="4134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1_1#6123bc567?pid=357a2d38e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01_1#6123bc567?pid=357a2d38e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01_2#6123bc567?pid=357a2d38e&amp;color=0,0,0&amp;vtp=1&amp;bbb=1&amp;hb=1"/>
          <p:cNvSpPr/>
          <p:nvPr/>
        </p:nvSpPr>
        <p:spPr>
          <a:xfrm>
            <a:off x="576072" y="1738249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(额外的)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102_1#ffff8a37f.choices?pid=6123bc567&amp;color=0,0,0&amp;vtp=1&amp;bbb=1"/>
          <p:cNvSpPr/>
          <p:nvPr/>
        </p:nvSpPr>
        <p:spPr>
          <a:xfrm>
            <a:off x="576072" y="358768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.refuses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B.improves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.takes</a:t>
            </a:r>
            <a:endParaRPr lang="en-US" altLang="zh-CN" sz="2800" dirty="0"/>
          </a:p>
        </p:txBody>
      </p:sp>
      <p:sp>
        <p:nvSpPr>
          <p:cNvPr id="6" name="QC_5_AN.103_1#ffff8a37f.bracket?pid=6123bc567&amp;color=0,0,0&amp;vpa=41&amp;vtp=1"/>
          <p:cNvSpPr/>
          <p:nvPr/>
        </p:nvSpPr>
        <p:spPr>
          <a:xfrm>
            <a:off x="853090" y="35838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4_1#6123bc567?pid=357a2d38e&amp;color=0,0,0&amp;mp=1&amp;vtp=1&amp;bt=1&amp;bbb=1&amp;hb=1"/>
          <p:cNvSpPr/>
          <p:nvPr/>
        </p:nvSpPr>
        <p:spPr>
          <a:xfrm>
            <a:off x="576072" y="1005840"/>
            <a:ext cx="11036808" cy="27618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say,“I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borrowed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asks,“The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recommended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period?”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105_1#a659a8c2c.choices?pid=6123bc567&amp;color=0,0,0&amp;vtp=1&amp;bbb=1"/>
          <p:cNvSpPr/>
          <p:nvPr/>
        </p:nvSpPr>
        <p:spPr>
          <a:xfrm>
            <a:off x="576072" y="3768471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.example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B.accident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.interview</a:t>
            </a:r>
            <a:endParaRPr lang="en-US" altLang="zh-CN" sz="2800" dirty="0"/>
          </a:p>
        </p:txBody>
      </p:sp>
      <p:sp>
        <p:nvSpPr>
          <p:cNvPr id="4" name="QC_5_AN.106_1#a659a8c2c.bracket?pid=6123bc567&amp;color=0,0,0&amp;vpa=42&amp;vtp=1"/>
          <p:cNvSpPr/>
          <p:nvPr/>
        </p:nvSpPr>
        <p:spPr>
          <a:xfrm>
            <a:off x="853090" y="376466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07_1#af4ed8c56.choices?pid=6123bc567&amp;color=0,0,0&amp;vtp=1&amp;bbb=1"/>
          <p:cNvSpPr/>
          <p:nvPr/>
        </p:nvSpPr>
        <p:spPr>
          <a:xfrm>
            <a:off x="576072" y="440143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6" name="QC_5_AN.108_1#af4ed8c56.bracket?pid=6123bc567&amp;color=0,0,0&amp;vpa=43&amp;vtp=1"/>
          <p:cNvSpPr/>
          <p:nvPr/>
        </p:nvSpPr>
        <p:spPr>
          <a:xfrm>
            <a:off x="865790" y="43976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09_1#69b784fbd.choices?pid=6123bc567&amp;color=0,0,0&amp;vtp=1&amp;bbb=1"/>
          <p:cNvSpPr/>
          <p:nvPr/>
        </p:nvSpPr>
        <p:spPr>
          <a:xfrm>
            <a:off x="576072" y="503262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8" name="QC_5_AN.110_1#69b784fbd.bracket?pid=6123bc567&amp;color=0,0,0&amp;vpa=44&amp;vtp=1"/>
          <p:cNvSpPr/>
          <p:nvPr/>
        </p:nvSpPr>
        <p:spPr>
          <a:xfrm>
            <a:off x="865790" y="50288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5_BD.111_1#07ea8872d.choices?pid=6123bc567&amp;color=0,0,0&amp;vtp=1&amp;bbb=1"/>
          <p:cNvSpPr/>
          <p:nvPr/>
        </p:nvSpPr>
        <p:spPr>
          <a:xfrm>
            <a:off x="576072" y="566381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.bookstore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B.gate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.library</a:t>
            </a:r>
            <a:endParaRPr lang="en-US" altLang="zh-CN" sz="2800" dirty="0"/>
          </a:p>
        </p:txBody>
      </p:sp>
      <p:sp>
        <p:nvSpPr>
          <p:cNvPr id="10" name="QC_5_AN.112_1#07ea8872d.bracket?pid=6123bc567&amp;color=0,0,0&amp;vpa=45&amp;vtp=1"/>
          <p:cNvSpPr/>
          <p:nvPr/>
        </p:nvSpPr>
        <p:spPr>
          <a:xfrm>
            <a:off x="853090" y="56600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3_1#6123bc567?pid=357a2d38e&amp;color=0,0,0&amp;mp=1&amp;vtp=1&amp;bt=1&amp;bbb=1&amp;hb=1"/>
          <p:cNvSpPr/>
          <p:nvPr/>
        </p:nvSpPr>
        <p:spPr>
          <a:xfrm>
            <a:off x="576072" y="1005840"/>
            <a:ext cx="11036808" cy="2291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14_1#55498e7b0.choices?pid=6123bc567&amp;color=0,0,0&amp;vtp=1&amp;bbb=1"/>
          <p:cNvSpPr/>
          <p:nvPr/>
        </p:nvSpPr>
        <p:spPr>
          <a:xfrm>
            <a:off x="576072" y="32980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.quickly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B.secretly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.slowly</a:t>
            </a:r>
            <a:endParaRPr lang="en-US" altLang="zh-CN" sz="2800" dirty="0"/>
          </a:p>
        </p:txBody>
      </p:sp>
      <p:sp>
        <p:nvSpPr>
          <p:cNvPr id="4" name="QC_5_AN.115_1#55498e7b0.bracket?pid=6123bc567&amp;color=0,0,0&amp;vpa=46&amp;vtp=1"/>
          <p:cNvSpPr/>
          <p:nvPr/>
        </p:nvSpPr>
        <p:spPr>
          <a:xfrm>
            <a:off x="853090" y="32942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16_1#5ef7fb474.choices?pid=6123bc567&amp;color=0,0,0&amp;vtp=1&amp;bbb=1"/>
          <p:cNvSpPr/>
          <p:nvPr/>
        </p:nvSpPr>
        <p:spPr>
          <a:xfrm>
            <a:off x="576072" y="3931031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B.help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.hate</a:t>
            </a:r>
            <a:endParaRPr lang="en-US" altLang="zh-CN" sz="2800" dirty="0"/>
          </a:p>
        </p:txBody>
      </p:sp>
      <p:sp>
        <p:nvSpPr>
          <p:cNvPr id="6" name="QC_5_AN.117_1#5ef7fb474.bracket?pid=6123bc567&amp;color=0,0,0&amp;vpa=47&amp;vtp=1"/>
          <p:cNvSpPr/>
          <p:nvPr/>
        </p:nvSpPr>
        <p:spPr>
          <a:xfrm>
            <a:off x="853090" y="39272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18_1#d10cc2214.choices?pid=6123bc567&amp;color=0,0,0&amp;vtp=1&amp;bbb=1"/>
          <p:cNvSpPr/>
          <p:nvPr/>
        </p:nvSpPr>
        <p:spPr>
          <a:xfrm>
            <a:off x="576072" y="4562221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.boring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B.personal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.different</a:t>
            </a:r>
            <a:endParaRPr lang="en-US" altLang="zh-CN" sz="2800" dirty="0"/>
          </a:p>
        </p:txBody>
      </p:sp>
      <p:sp>
        <p:nvSpPr>
          <p:cNvPr id="8" name="QC_5_AN.119_1#d10cc2214.bracket?pid=6123bc567&amp;color=0,0,0&amp;vpa=48&amp;vtp=1"/>
          <p:cNvSpPr/>
          <p:nvPr/>
        </p:nvSpPr>
        <p:spPr>
          <a:xfrm>
            <a:off x="853090" y="45584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5_BD.120_1#836afb014.choices?pid=6123bc567&amp;color=0,0,0&amp;vtp=1&amp;bbb=1"/>
          <p:cNvSpPr/>
          <p:nvPr/>
        </p:nvSpPr>
        <p:spPr>
          <a:xfrm>
            <a:off x="576072" y="5193411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B.name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.price</a:t>
            </a:r>
            <a:endParaRPr lang="en-US" altLang="zh-CN" sz="2800" dirty="0"/>
          </a:p>
        </p:txBody>
      </p:sp>
      <p:sp>
        <p:nvSpPr>
          <p:cNvPr id="10" name="QC_5_AN.121_1#836afb014.bracket?pid=6123bc567&amp;color=0,0,0&amp;vpa=49&amp;vtp=1"/>
          <p:cNvSpPr/>
          <p:nvPr/>
        </p:nvSpPr>
        <p:spPr>
          <a:xfrm>
            <a:off x="865790" y="51896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2_1#6123bc567?pid=357a2d38e&amp;color=0,0,0&amp;mp=1&amp;vtp=1&amp;bt=1&amp;bbb=1&amp;hb=1"/>
          <p:cNvSpPr/>
          <p:nvPr/>
        </p:nvSpPr>
        <p:spPr>
          <a:xfrm>
            <a:off x="576072" y="1005840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123_1#50879dc69.choices?pid=6123bc567&amp;color=0,0,0&amp;vtp=1&amp;bbb=1"/>
          <p:cNvSpPr/>
          <p:nvPr/>
        </p:nvSpPr>
        <p:spPr>
          <a:xfrm>
            <a:off x="576072" y="22177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.book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B.classmates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.brain</a:t>
            </a:r>
            <a:endParaRPr lang="en-US" altLang="zh-CN" sz="2800" dirty="0"/>
          </a:p>
        </p:txBody>
      </p:sp>
      <p:sp>
        <p:nvSpPr>
          <p:cNvPr id="4" name="QC_5_AN.124_1#50879dc69.bracket?pid=6123bc567&amp;color=0,0,0&amp;vpa=50&amp;vtp=1"/>
          <p:cNvSpPr/>
          <p:nvPr/>
        </p:nvSpPr>
        <p:spPr>
          <a:xfrm>
            <a:off x="853090" y="22139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25_1#e40208e30?pid=357a2d38e&amp;color=0,0,0&amp;vtp=1&amp;bt=1&amp;bbb=1"/>
          <p:cNvSpPr/>
          <p:nvPr/>
        </p:nvSpPr>
        <p:spPr>
          <a:xfrm>
            <a:off x="576072" y="1078992"/>
            <a:ext cx="11036808" cy="6375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(三)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自贡模拟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25_1#e40208e30?pid=357a2d38e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40" y="1205801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25_2#e40208e30?pid=357a2d38e&amp;color=0,0,0&amp;vtp=1&amp;bbb=1&amp;hb=1"/>
          <p:cNvSpPr/>
          <p:nvPr/>
        </p:nvSpPr>
        <p:spPr>
          <a:xfrm>
            <a:off x="576072" y="1712849"/>
            <a:ext cx="11036808" cy="36424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2025, 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Taishan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126_1#1eb359d88.choices?pid=e40208e30&amp;color=0,0,0&amp;vtp=1&amp;bbb=1"/>
          <p:cNvSpPr/>
          <p:nvPr/>
        </p:nvSpPr>
        <p:spPr>
          <a:xfrm>
            <a:off x="576072" y="5310569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B.tourist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.passenger</a:t>
            </a:r>
            <a:endParaRPr lang="en-US" altLang="zh-CN" sz="2800" dirty="0"/>
          </a:p>
        </p:txBody>
      </p:sp>
      <p:sp>
        <p:nvSpPr>
          <p:cNvPr id="6" name="QC_5_AN.127_1#1eb359d88.bracket?pid=e40208e30&amp;color=0,0,0&amp;vpa=51&amp;vtp=1"/>
          <p:cNvSpPr/>
          <p:nvPr/>
        </p:nvSpPr>
        <p:spPr>
          <a:xfrm>
            <a:off x="865790" y="5310061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28_1#acbe5d027.choices?pid=e40208e30&amp;color=0,0,0&amp;vtp=1&amp;bbb=1"/>
          <p:cNvSpPr/>
          <p:nvPr/>
        </p:nvSpPr>
        <p:spPr>
          <a:xfrm>
            <a:off x="576072" y="5930519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.caught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B.paid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.turned</a:t>
            </a:r>
            <a:endParaRPr lang="en-US" altLang="zh-CN" sz="2800" dirty="0"/>
          </a:p>
        </p:txBody>
      </p:sp>
      <p:sp>
        <p:nvSpPr>
          <p:cNvPr id="8" name="QC_5_AN.129_1#acbe5d027.bracket?pid=e40208e30&amp;color=0,0,0&amp;vpa=52&amp;vtp=1"/>
          <p:cNvSpPr/>
          <p:nvPr/>
        </p:nvSpPr>
        <p:spPr>
          <a:xfrm>
            <a:off x="853090" y="5930011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0_1#e40208e30?pid=357a2d38e&amp;color=0,0,0&amp;mp=1&amp;vtp=1&amp;bt=1&amp;bbb=1&amp;hb=1"/>
          <p:cNvSpPr/>
          <p:nvPr/>
        </p:nvSpPr>
        <p:spPr>
          <a:xfrm>
            <a:off x="576072" y="1005840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131_1#af310ad53.choices?pid=e40208e30&amp;color=0,0,0&amp;vtp=1&amp;bbb=1"/>
          <p:cNvSpPr/>
          <p:nvPr/>
        </p:nvSpPr>
        <p:spPr>
          <a:xfrm>
            <a:off x="576072" y="22177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.spreads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B.moves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.works</a:t>
            </a:r>
            <a:endParaRPr lang="en-US" altLang="zh-CN" sz="2800" dirty="0"/>
          </a:p>
        </p:txBody>
      </p:sp>
      <p:sp>
        <p:nvSpPr>
          <p:cNvPr id="4" name="QC_5_AN.132_1#af310ad53.bracket?pid=e40208e30&amp;color=0,0,0&amp;vpa=53&amp;vtp=1"/>
          <p:cNvSpPr/>
          <p:nvPr/>
        </p:nvSpPr>
        <p:spPr>
          <a:xfrm>
            <a:off x="853090" y="22139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3_1#e40208e30?pid=357a2d38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(腰部)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kilograms.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34_1#e5fa3a416.choices?pid=e40208e30&amp;color=0,0,0&amp;vtp=1&amp;bbb=1"/>
          <p:cNvSpPr/>
          <p:nvPr/>
        </p:nvSpPr>
        <p:spPr>
          <a:xfrm>
            <a:off x="576072" y="413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B.reads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.looks</a:t>
            </a:r>
            <a:endParaRPr lang="en-US" altLang="zh-CN" sz="2800" dirty="0"/>
          </a:p>
        </p:txBody>
      </p:sp>
      <p:sp>
        <p:nvSpPr>
          <p:cNvPr id="4" name="QC_5_AN.135_1#e5fa3a416.bracket?pid=e40208e30&amp;color=0,0,0&amp;vpa=54&amp;vtp=1"/>
          <p:cNvSpPr/>
          <p:nvPr/>
        </p:nvSpPr>
        <p:spPr>
          <a:xfrm>
            <a:off x="853090" y="413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36_1#02c3a109d.choices?pid=e40208e30&amp;color=0,0,0&amp;vtp=1&amp;bbb=1"/>
          <p:cNvSpPr/>
          <p:nvPr/>
        </p:nvSpPr>
        <p:spPr>
          <a:xfrm>
            <a:off x="576072" y="477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.small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.short</a:t>
            </a:r>
            <a:endParaRPr lang="en-US" altLang="zh-CN" sz="2800" dirty="0"/>
          </a:p>
        </p:txBody>
      </p:sp>
      <p:sp>
        <p:nvSpPr>
          <p:cNvPr id="6" name="QC_5_AN.137_1#02c3a109d.bracket?pid=e40208e30&amp;color=0,0,0&amp;vpa=55&amp;vtp=1"/>
          <p:cNvSpPr/>
          <p:nvPr/>
        </p:nvSpPr>
        <p:spPr>
          <a:xfrm>
            <a:off x="865790" y="476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8_1#e40208e30?pid=357a2d38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(充电).This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(缆车).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39_1#56e985c64.choices?pid=e40208e30&amp;color=0,0,0&amp;vtp=1&amp;bbb=1"/>
          <p:cNvSpPr/>
          <p:nvPr/>
        </p:nvSpPr>
        <p:spPr>
          <a:xfrm>
            <a:off x="576072" y="413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.easy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B.cheap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.helpful</a:t>
            </a:r>
            <a:endParaRPr lang="en-US" altLang="zh-CN" sz="2800" dirty="0"/>
          </a:p>
        </p:txBody>
      </p:sp>
      <p:sp>
        <p:nvSpPr>
          <p:cNvPr id="4" name="QC_5_AN.140_1#56e985c64.bracket?pid=e40208e30&amp;color=0,0,0&amp;vpa=56&amp;vtp=1"/>
          <p:cNvSpPr/>
          <p:nvPr/>
        </p:nvSpPr>
        <p:spPr>
          <a:xfrm>
            <a:off x="853090" y="413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1_1#cd98288ac.choices?pid=e40208e30&amp;color=0,0,0&amp;vtp=1&amp;bbb=1"/>
          <p:cNvSpPr/>
          <p:nvPr/>
        </p:nvSpPr>
        <p:spPr>
          <a:xfrm>
            <a:off x="576072" y="477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.challenge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B.choice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.lesson</a:t>
            </a:r>
            <a:endParaRPr lang="en-US" altLang="zh-CN" sz="2800" dirty="0"/>
          </a:p>
        </p:txBody>
      </p:sp>
      <p:sp>
        <p:nvSpPr>
          <p:cNvPr id="6" name="QC_5_AN.142_1#cd98288ac.bracket?pid=e40208e30&amp;color=0,0,0&amp;vpa=57&amp;vtp=1"/>
          <p:cNvSpPr/>
          <p:nvPr/>
        </p:nvSpPr>
        <p:spPr>
          <a:xfrm>
            <a:off x="865790" y="476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题型解读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TI XING JIE DU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01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8" name="文本框 7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1" name="文本框 10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32" name="文本框 31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3_1#e40208e30?pid=357a2d38e&amp;color=0,0,0&amp;mp=1&amp;vtp=1&amp;bt=1&amp;bbb=1&amp;hb=1"/>
          <p:cNvSpPr/>
          <p:nvPr/>
        </p:nvSpPr>
        <p:spPr>
          <a:xfrm>
            <a:off x="576072" y="100584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AI-powered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Enshi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144_1#a67312c5a.choices?pid=e40208e30&amp;color=0,0,0&amp;vtp=1&amp;bbb=1"/>
          <p:cNvSpPr/>
          <p:nvPr/>
        </p:nvSpPr>
        <p:spPr>
          <a:xfrm>
            <a:off x="576072" y="286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.tested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B.canceled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.changed</a:t>
            </a:r>
            <a:endParaRPr lang="en-US" altLang="zh-CN" sz="2800" dirty="0"/>
          </a:p>
        </p:txBody>
      </p:sp>
      <p:sp>
        <p:nvSpPr>
          <p:cNvPr id="4" name="QC_5_AN.145_1#a67312c5a.bracket?pid=e40208e30&amp;color=0,0,0&amp;vpa=58&amp;vtp=1"/>
          <p:cNvSpPr/>
          <p:nvPr/>
        </p:nvSpPr>
        <p:spPr>
          <a:xfrm>
            <a:off x="853090" y="286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46_1#a1902cced.choices?pid=e40208e30&amp;color=0,0,0&amp;vtp=1&amp;bbb=1"/>
          <p:cNvSpPr/>
          <p:nvPr/>
        </p:nvSpPr>
        <p:spPr>
          <a:xfrm>
            <a:off x="576072" y="350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.build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B.climb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.clean</a:t>
            </a:r>
            <a:endParaRPr lang="en-US" altLang="zh-CN" sz="2800" dirty="0"/>
          </a:p>
        </p:txBody>
      </p:sp>
      <p:sp>
        <p:nvSpPr>
          <p:cNvPr id="6" name="QC_5_AN.147_1#a1902cced.bracket?pid=e40208e30&amp;color=0,0,0&amp;vpa=59&amp;vtp=1"/>
          <p:cNvSpPr/>
          <p:nvPr/>
        </p:nvSpPr>
        <p:spPr>
          <a:xfrm>
            <a:off x="865790" y="349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48_1#e40208e30?pid=357a2d38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(徒步旅行),running,daily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stairs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(楼梯).It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</a:t>
            </a:r>
            <a:endParaRPr lang="en-US" altLang="zh-CN" sz="2800" dirty="0"/>
          </a:p>
        </p:txBody>
      </p:sp>
      <p:sp>
        <p:nvSpPr>
          <p:cNvPr id="3" name="QC_5_BD.149_1#9dae9574e.choices?pid=e40208e30&amp;color=0,0,0&amp;vtp=1&amp;bbb=1"/>
          <p:cNvSpPr/>
          <p:nvPr/>
        </p:nvSpPr>
        <p:spPr>
          <a:xfrm>
            <a:off x="576072" y="4148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.again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B.already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.also</a:t>
            </a:r>
            <a:endParaRPr lang="en-US" altLang="zh-CN" sz="2800" dirty="0"/>
          </a:p>
        </p:txBody>
      </p:sp>
      <p:sp>
        <p:nvSpPr>
          <p:cNvPr id="4" name="QC_5_AN.150_1#9dae9574e.bracket?pid=e40208e30&amp;color=0,0,0&amp;vpa=60&amp;vtp=1"/>
          <p:cNvSpPr/>
          <p:nvPr/>
        </p:nvSpPr>
        <p:spPr>
          <a:xfrm>
            <a:off x="853090" y="41443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1_1#cd47a1571?pid=357a2d38e&amp;color=0,0,0&amp;vtp=1&amp;bt=1&amp;bbb=1"/>
          <p:cNvSpPr/>
          <p:nvPr/>
        </p:nvSpPr>
        <p:spPr>
          <a:xfrm>
            <a:off x="576072" y="1078992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(四)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51_1#cd47a1571?pid=357a2d38e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20724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51_2#cd47a1571?pid=357a2d38e&amp;color=0,0,0&amp;vtp=1&amp;bbb=1&amp;hb=1"/>
          <p:cNvSpPr/>
          <p:nvPr/>
        </p:nvSpPr>
        <p:spPr>
          <a:xfrm>
            <a:off x="576072" y="1738249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killed.“A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Boyle.”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152_1#3361272d8.choices?pid=cd47a1571&amp;color=0,0,0&amp;vtp=1&amp;bbb=1"/>
          <p:cNvSpPr/>
          <p:nvPr/>
        </p:nvSpPr>
        <p:spPr>
          <a:xfrm>
            <a:off x="576072" y="423538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.without</a:t>
            </a:r>
            <a:endParaRPr lang="en-US" altLang="zh-CN" sz="2800" dirty="0"/>
          </a:p>
        </p:txBody>
      </p:sp>
      <p:sp>
        <p:nvSpPr>
          <p:cNvPr id="6" name="QC_5_AN.153_1#3361272d8.bracket?pid=cd47a1571&amp;color=0,0,0&amp;vpa=61&amp;vtp=1"/>
          <p:cNvSpPr/>
          <p:nvPr/>
        </p:nvSpPr>
        <p:spPr>
          <a:xfrm>
            <a:off x="853090" y="4231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4_1#cd47a1571?pid=357a2d38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Boyle.”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servant’s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55_1#82c9f40a4.choices?pid=cd47a1571&amp;color=0,0,0&amp;vtp=1&amp;bbb=1"/>
          <p:cNvSpPr/>
          <p:nvPr/>
        </p:nvSpPr>
        <p:spPr>
          <a:xfrm>
            <a:off x="576072" y="4148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.admirer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B.enemy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.survivor</a:t>
            </a:r>
            <a:endParaRPr lang="en-US" altLang="zh-CN" sz="2800" dirty="0"/>
          </a:p>
        </p:txBody>
      </p:sp>
      <p:sp>
        <p:nvSpPr>
          <p:cNvPr id="4" name="QC_5_AN.156_1#82c9f40a4.bracket?pid=cd47a1571&amp;color=0,0,0&amp;vpa=62&amp;vtp=1"/>
          <p:cNvSpPr/>
          <p:nvPr/>
        </p:nvSpPr>
        <p:spPr>
          <a:xfrm>
            <a:off x="853090" y="41443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57_1#c71b82651.choices?pid=cd47a1571&amp;color=0,0,0&amp;vtp=1&amp;bbb=1"/>
          <p:cNvSpPr/>
          <p:nvPr/>
        </p:nvSpPr>
        <p:spPr>
          <a:xfrm>
            <a:off x="576072" y="477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.politely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B.rudely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.excitedly</a:t>
            </a:r>
            <a:endParaRPr lang="en-US" altLang="zh-CN" sz="2800" dirty="0"/>
          </a:p>
        </p:txBody>
      </p:sp>
      <p:sp>
        <p:nvSpPr>
          <p:cNvPr id="6" name="QC_5_AN.158_1#c71b82651.bracket?pid=cd47a1571&amp;color=0,0,0&amp;vpa=63&amp;vtp=1"/>
          <p:cNvSpPr/>
          <p:nvPr/>
        </p:nvSpPr>
        <p:spPr>
          <a:xfrm>
            <a:off x="865790" y="476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9_1#cd47a1571?pid=357a2d38e&amp;color=0,0,0&amp;mp=1&amp;vtp=1&amp;bt=1&amp;bbb=1&amp;hb=1"/>
          <p:cNvSpPr/>
          <p:nvPr/>
        </p:nvSpPr>
        <p:spPr>
          <a:xfrm>
            <a:off x="576072" y="100584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Swift,“That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Swift,“Let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rabbit.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</a:t>
            </a:r>
            <a:endParaRPr lang="en-US" altLang="zh-CN" sz="2800" dirty="0"/>
          </a:p>
        </p:txBody>
      </p:sp>
      <p:sp>
        <p:nvSpPr>
          <p:cNvPr id="3" name="QC_5_BD.160_1#005539a2d.choices?pid=cd47a1571&amp;color=0,0,0&amp;vtp=1&amp;bbb=1"/>
          <p:cNvSpPr/>
          <p:nvPr/>
        </p:nvSpPr>
        <p:spPr>
          <a:xfrm>
            <a:off x="576072" y="41354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.money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B.hope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.manners</a:t>
            </a:r>
            <a:endParaRPr lang="en-US" altLang="zh-CN" sz="2800" dirty="0"/>
          </a:p>
        </p:txBody>
      </p:sp>
      <p:sp>
        <p:nvSpPr>
          <p:cNvPr id="4" name="QC_5_AN.161_1#005539a2d.bracket?pid=cd47a1571&amp;color=0,0,0&amp;vpa=64&amp;vtp=1"/>
          <p:cNvSpPr/>
          <p:nvPr/>
        </p:nvSpPr>
        <p:spPr>
          <a:xfrm>
            <a:off x="853090" y="41316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62_1#4c82c74da.choices?pid=cd47a1571&amp;color=0,0,0&amp;vtp=1&amp;bbb=1"/>
          <p:cNvSpPr/>
          <p:nvPr/>
        </p:nvSpPr>
        <p:spPr>
          <a:xfrm>
            <a:off x="576072" y="4773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.disbelief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B.person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.fact</a:t>
            </a:r>
            <a:endParaRPr lang="en-US" altLang="zh-CN" sz="2800" dirty="0"/>
          </a:p>
        </p:txBody>
      </p:sp>
      <p:sp>
        <p:nvSpPr>
          <p:cNvPr id="6" name="QC_5_AN.163_1#4c82c74da.bracket?pid=cd47a1571&amp;color=0,0,0&amp;vpa=65&amp;vtp=1"/>
          <p:cNvSpPr/>
          <p:nvPr/>
        </p:nvSpPr>
        <p:spPr>
          <a:xfrm>
            <a:off x="865790" y="4769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4_1#cd47a1571?pid=357a2d38e&amp;color=0,0,0&amp;mp=1&amp;vtp=1&amp;bt=1&amp;bbb=1&amp;hb=1"/>
          <p:cNvSpPr/>
          <p:nvPr/>
        </p:nvSpPr>
        <p:spPr>
          <a:xfrm>
            <a:off x="576072" y="1005840"/>
            <a:ext cx="11036808" cy="24931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voice,“That’s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messenger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#8</a:t>
            </a:r>
            <a:endParaRPr lang="en-US" altLang="zh-CN" sz="2800" dirty="0"/>
          </a:p>
        </p:txBody>
      </p:sp>
      <p:sp>
        <p:nvSpPr>
          <p:cNvPr id="3" name="QC_5_BD.165_1#131fb12aa.choices?pid=cd47a1571&amp;color=0,0,0&amp;vtp=1&amp;bbb=1"/>
          <p:cNvSpPr/>
          <p:nvPr/>
        </p:nvSpPr>
        <p:spPr>
          <a:xfrm>
            <a:off x="576072" y="349612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.funny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B.strange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.serious</a:t>
            </a:r>
            <a:endParaRPr lang="en-US" altLang="zh-CN" sz="2800" dirty="0"/>
          </a:p>
        </p:txBody>
      </p:sp>
      <p:sp>
        <p:nvSpPr>
          <p:cNvPr id="4" name="QC_5_AN.166_1#131fb12aa.bracket?pid=cd47a1571&amp;color=0,0,0&amp;vpa=66&amp;vtp=1"/>
          <p:cNvSpPr/>
          <p:nvPr/>
        </p:nvSpPr>
        <p:spPr>
          <a:xfrm>
            <a:off x="853090" y="34923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67_1#131747496.choices?pid=cd47a1571&amp;color=0,0,0&amp;vtp=1&amp;bbb=1"/>
          <p:cNvSpPr/>
          <p:nvPr/>
        </p:nvSpPr>
        <p:spPr>
          <a:xfrm>
            <a:off x="576072" y="41254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.inside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B.further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.forward</a:t>
            </a:r>
            <a:endParaRPr lang="en-US" altLang="zh-CN" sz="2800" dirty="0"/>
          </a:p>
        </p:txBody>
      </p:sp>
      <p:sp>
        <p:nvSpPr>
          <p:cNvPr id="6" name="QC_5_AN.168_1#131747496.bracket?pid=cd47a1571&amp;color=0,0,0&amp;vpa=67&amp;vtp=1"/>
          <p:cNvSpPr/>
          <p:nvPr/>
        </p:nvSpPr>
        <p:spPr>
          <a:xfrm>
            <a:off x="853090" y="41216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9_1#cd47a1571?pid=357a2d38e&amp;color=0,0,0&amp;mp=1&amp;vtp=1&amp;bt=1&amp;bbb=1&amp;hb=1"/>
          <p:cNvSpPr/>
          <p:nvPr/>
        </p:nvSpPr>
        <p:spPr>
          <a:xfrm>
            <a:off x="576072" y="1005840"/>
            <a:ext cx="11036808" cy="2450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Swift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please,sir.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rabbit.”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#9</a:t>
            </a:r>
            <a:endParaRPr lang="en-US" altLang="zh-CN" sz="2800" dirty="0"/>
          </a:p>
        </p:txBody>
      </p:sp>
      <p:sp>
        <p:nvSpPr>
          <p:cNvPr id="3" name="QM_4_BD.169_2#cd47a1571?pid=357a2d38e&amp;color=0,0,0&amp;vtp=1&amp;bbb=1&amp;hb=1"/>
          <p:cNvSpPr/>
          <p:nvPr/>
        </p:nvSpPr>
        <p:spPr>
          <a:xfrm>
            <a:off x="576072" y="3533267"/>
            <a:ext cx="11036808" cy="1180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#10</a:t>
            </a:r>
            <a:endParaRPr lang="en-US" altLang="zh-CN" sz="2800" dirty="0"/>
          </a:p>
        </p:txBody>
      </p:sp>
      <p:sp>
        <p:nvSpPr>
          <p:cNvPr id="4" name="QC_5_BD.170_1#f94d2aa95.choices?pid=cd47a1571&amp;color=0,0,0&amp;vtp=1&amp;bbb=1"/>
          <p:cNvSpPr/>
          <p:nvPr/>
        </p:nvSpPr>
        <p:spPr>
          <a:xfrm>
            <a:off x="576072" y="4728782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.refused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B.agreed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.left</a:t>
            </a:r>
            <a:endParaRPr lang="en-US" altLang="zh-CN" sz="2800" dirty="0"/>
          </a:p>
        </p:txBody>
      </p:sp>
      <p:sp>
        <p:nvSpPr>
          <p:cNvPr id="5" name="QC_5_AN.171_1#f94d2aa95.bracket?pid=cd47a1571&amp;color=0,0,0&amp;vpa=68&amp;vtp=1"/>
          <p:cNvSpPr/>
          <p:nvPr/>
        </p:nvSpPr>
        <p:spPr>
          <a:xfrm>
            <a:off x="865790" y="472179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5_BD.172_1#a661c54c8.choices?pid=cd47a1571&amp;color=0,0,0&amp;vtp=1&amp;bbb=1"/>
          <p:cNvSpPr/>
          <p:nvPr/>
        </p:nvSpPr>
        <p:spPr>
          <a:xfrm>
            <a:off x="576072" y="535063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.bowed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B.shook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.sat</a:t>
            </a:r>
            <a:endParaRPr lang="en-US" altLang="zh-CN" sz="2800" dirty="0"/>
          </a:p>
        </p:txBody>
      </p:sp>
      <p:sp>
        <p:nvSpPr>
          <p:cNvPr id="7" name="QC_5_AN.173_1#a661c54c8.bracket?pid=cd47a1571&amp;color=0,0,0&amp;vpa=69&amp;vtp=1"/>
          <p:cNvSpPr/>
          <p:nvPr/>
        </p:nvSpPr>
        <p:spPr>
          <a:xfrm>
            <a:off x="853090" y="534365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174_1#df3a5f8fc.choices?pid=cd47a1571&amp;color=0,0,0&amp;vtp=1&amp;bbb=1"/>
          <p:cNvSpPr/>
          <p:nvPr/>
        </p:nvSpPr>
        <p:spPr>
          <a:xfrm>
            <a:off x="576072" y="5978652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.proud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B.ashamed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.afraid</a:t>
            </a:r>
            <a:endParaRPr lang="en-US" altLang="zh-CN" sz="2800" dirty="0"/>
          </a:p>
        </p:txBody>
      </p:sp>
      <p:sp>
        <p:nvSpPr>
          <p:cNvPr id="9" name="QC_5_AN.175_1#df3a5f8fc.bracket?pid=cd47a1571&amp;color=0,0,0&amp;vpa=70&amp;vtp=1"/>
          <p:cNvSpPr/>
          <p:nvPr/>
        </p:nvSpPr>
        <p:spPr>
          <a:xfrm>
            <a:off x="865790" y="597166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76_1#99a93fcfa?pid=357a2d38e&amp;color=0,0,0&amp;vtp=1&amp;bt=1&amp;bbb=1"/>
          <p:cNvSpPr/>
          <p:nvPr/>
        </p:nvSpPr>
        <p:spPr>
          <a:xfrm>
            <a:off x="576072" y="1078992"/>
            <a:ext cx="11036808" cy="6375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(五)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4_BD.176_1#99a93fcfa?pid=357a2d38e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540" y="1205801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76_2#99a93fcfa?pid=357a2d38e&amp;color=0,0,0&amp;vtp=1&amp;bbb=1&amp;hb=1"/>
          <p:cNvSpPr/>
          <p:nvPr/>
        </p:nvSpPr>
        <p:spPr>
          <a:xfrm>
            <a:off x="576072" y="1712849"/>
            <a:ext cx="11036808" cy="30158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Still,her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5" name="QC_5_BD.177_1#fe7090e4f.choices?pid=99a93fcfa&amp;color=0,0,0&amp;vtp=1&amp;bbb=1"/>
          <p:cNvSpPr/>
          <p:nvPr/>
        </p:nvSpPr>
        <p:spPr>
          <a:xfrm>
            <a:off x="576072" y="4705287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.excited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B.interested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.worried</a:t>
            </a:r>
            <a:endParaRPr lang="en-US" altLang="zh-CN" sz="2800" dirty="0"/>
          </a:p>
        </p:txBody>
      </p:sp>
      <p:sp>
        <p:nvSpPr>
          <p:cNvPr id="6" name="QC_5_AN.178_1#fe7090e4f.bracket?pid=99a93fcfa&amp;color=0,0,0&amp;vpa=71&amp;vtp=1"/>
          <p:cNvSpPr/>
          <p:nvPr/>
        </p:nvSpPr>
        <p:spPr>
          <a:xfrm>
            <a:off x="853090" y="4704779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79_1#09ccf6a69.choices?pid=99a93fcfa&amp;color=0,0,0&amp;vtp=1&amp;bbb=1"/>
          <p:cNvSpPr/>
          <p:nvPr/>
        </p:nvSpPr>
        <p:spPr>
          <a:xfrm>
            <a:off x="576072" y="5320919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B.usually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.never</a:t>
            </a:r>
            <a:endParaRPr lang="en-US" altLang="zh-CN" sz="2800" dirty="0"/>
          </a:p>
        </p:txBody>
      </p:sp>
      <p:sp>
        <p:nvSpPr>
          <p:cNvPr id="8" name="QC_5_AN.180_1#09ccf6a69.bracket?pid=99a93fcfa&amp;color=0,0,0&amp;vpa=72&amp;vtp=1"/>
          <p:cNvSpPr/>
          <p:nvPr/>
        </p:nvSpPr>
        <p:spPr>
          <a:xfrm>
            <a:off x="853090" y="5320411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5_BD.181_1#a028accaa.choices?pid=99a93fcfa&amp;color=0,0,0&amp;vtp=1&amp;bbb=1"/>
          <p:cNvSpPr/>
          <p:nvPr/>
        </p:nvSpPr>
        <p:spPr>
          <a:xfrm>
            <a:off x="576072" y="5942711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.praised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B.encouraged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.invited</a:t>
            </a:r>
            <a:endParaRPr lang="en-US" altLang="zh-CN" sz="2800" dirty="0"/>
          </a:p>
        </p:txBody>
      </p:sp>
      <p:sp>
        <p:nvSpPr>
          <p:cNvPr id="10" name="QC_5_AN.182_1#a028accaa.bracket?pid=99a93fcfa&amp;color=0,0,0&amp;vpa=73&amp;vtp=1"/>
          <p:cNvSpPr/>
          <p:nvPr/>
        </p:nvSpPr>
        <p:spPr>
          <a:xfrm>
            <a:off x="865790" y="5942203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3_1#99a93fcfa?pid=357a2d38e&amp;color=0,0,0&amp;mp=1&amp;vtp=1&amp;bt=1&amp;bbb=1&amp;h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side,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5_BD.184_1#14fb27778.choices?pid=99a93fcfa&amp;color=0,0,0&amp;vtp=1&amp;bbb=1"/>
          <p:cNvSpPr/>
          <p:nvPr/>
        </p:nvSpPr>
        <p:spPr>
          <a:xfrm>
            <a:off x="576072" y="2937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.sitting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B.riding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.holding</a:t>
            </a:r>
            <a:endParaRPr lang="en-US" altLang="zh-CN" sz="2800" dirty="0"/>
          </a:p>
        </p:txBody>
      </p:sp>
      <p:sp>
        <p:nvSpPr>
          <p:cNvPr id="4" name="QC_5_AN.185_1#14fb27778.bracket?pid=99a93fcfa&amp;color=0,0,0&amp;vpa=74&amp;vtp=1"/>
          <p:cNvSpPr/>
          <p:nvPr/>
        </p:nvSpPr>
        <p:spPr>
          <a:xfrm>
            <a:off x="853090" y="2933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86_1#fb0fdf790.choices?pid=99a93fcfa&amp;color=0,0,0&amp;vtp=1&amp;bbb=1"/>
          <p:cNvSpPr/>
          <p:nvPr/>
        </p:nvSpPr>
        <p:spPr>
          <a:xfrm>
            <a:off x="576072" y="3575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6" name="QC_5_AN.187_1#fb0fdf790.bracket?pid=99a93fcfa&amp;color=0,0,0&amp;vpa=75&amp;vtp=1"/>
          <p:cNvSpPr/>
          <p:nvPr/>
        </p:nvSpPr>
        <p:spPr>
          <a:xfrm>
            <a:off x="853090" y="35714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8_1#99a93fcfa?pid=357a2d38e&amp;color=0,0,0&amp;mp=1&amp;vtp=1&amp;bt=1&amp;bbb=1&amp;hb=1"/>
          <p:cNvSpPr/>
          <p:nvPr/>
        </p:nvSpPr>
        <p:spPr>
          <a:xfrm>
            <a:off x="576072" y="1078992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afternoon,Lily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faster,everything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suddenly,Lily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5_BD.189_1#d0e5c2c5b.choices?pid=99a93fcfa&amp;color=0,0,0&amp;vtp=1&amp;bbb=1"/>
          <p:cNvSpPr/>
          <p:nvPr/>
        </p:nvSpPr>
        <p:spPr>
          <a:xfrm>
            <a:off x="576072" y="3572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.laughter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B.cry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.shock</a:t>
            </a:r>
            <a:endParaRPr lang="en-US" altLang="zh-CN" sz="2800" dirty="0"/>
          </a:p>
        </p:txBody>
      </p:sp>
      <p:sp>
        <p:nvSpPr>
          <p:cNvPr id="4" name="QC_5_AN.190_1#d0e5c2c5b.bracket?pid=99a93fcfa&amp;color=0,0,0&amp;vpa=76&amp;vtp=1"/>
          <p:cNvSpPr/>
          <p:nvPr/>
        </p:nvSpPr>
        <p:spPr>
          <a:xfrm>
            <a:off x="853090" y="3568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91_1#9e0675a59.choices?pid=99a93fcfa&amp;color=0,0,0&amp;vtp=1&amp;bbb=1"/>
          <p:cNvSpPr/>
          <p:nvPr/>
        </p:nvSpPr>
        <p:spPr>
          <a:xfrm>
            <a:off x="576072" y="421030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endParaRPr lang="en-US" altLang="zh-CN" sz="2800" dirty="0"/>
          </a:p>
        </p:txBody>
      </p:sp>
      <p:sp>
        <p:nvSpPr>
          <p:cNvPr id="6" name="QC_5_AN.192_1#9e0675a59.bracket?pid=99a93fcfa&amp;color=0,0,0&amp;vpa=77&amp;vtp=1"/>
          <p:cNvSpPr/>
          <p:nvPr/>
        </p:nvSpPr>
        <p:spPr>
          <a:xfrm>
            <a:off x="865790" y="42064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4f52795a?pid=7e241adab&amp;color=0,0,0&amp;vtp=1&amp;bt=1&amp;bbb=1&amp;hb=1"/>
          <p:cNvSpPr/>
          <p:nvPr/>
        </p:nvSpPr>
        <p:spPr>
          <a:xfrm>
            <a:off x="576072" y="100584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完形填空旨在考查考生综合运用语言知识的能力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。它要求考生以语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篇语境为线索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，通过阅读理解准确判断和选择符合上下文的词汇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，综合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运用所学知识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，选择正确答案。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近年中考的完形填空题以记叙文为主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。考查内容主要有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：构成各种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时态和用法区别的动词及动词短语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；名词和介词(短语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)；根据上下文内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容及结构必须填入的形容词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、副词；同义词、近义词等易混词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；基础语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法知识如固定搭配及句型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、主从复合句等。考查着重于实词。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3_1#99a93fcfa?pid=357a2d38e&amp;color=0,0,0&amp;mp=1&amp;vtp=1&amp;bt=1&amp;bbb=1&amp;hb=1"/>
          <p:cNvSpPr/>
          <p:nvPr/>
        </p:nvSpPr>
        <p:spPr>
          <a:xfrm>
            <a:off x="576072" y="1078992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bench.“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sweetheart.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Importantly,you’re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5_BD.194_1#1a065170e.choices?pid=99a93fcfa&amp;color=0,0,0&amp;vtp=1&amp;bbb=1"/>
          <p:cNvSpPr/>
          <p:nvPr/>
        </p:nvSpPr>
        <p:spPr>
          <a:xfrm>
            <a:off x="576072" y="29375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.somewhere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B.someone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.something</a:t>
            </a:r>
            <a:endParaRPr lang="en-US" altLang="zh-CN" sz="2800" dirty="0"/>
          </a:p>
        </p:txBody>
      </p:sp>
      <p:sp>
        <p:nvSpPr>
          <p:cNvPr id="4" name="QC_5_AN.195_1#1a065170e.bracket?pid=99a93fcfa&amp;color=0,0,0&amp;vpa=78&amp;vtp=1"/>
          <p:cNvSpPr/>
          <p:nvPr/>
        </p:nvSpPr>
        <p:spPr>
          <a:xfrm>
            <a:off x="853090" y="29337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96_1#99a93fcfa?pid=357a2d38e&amp;color=0,0,0&amp;mp=1&amp;vtp=1&amp;bt=1&amp;bbb=1&amp;hb=1"/>
          <p:cNvSpPr/>
          <p:nvPr/>
        </p:nvSpPr>
        <p:spPr>
          <a:xfrm>
            <a:off x="576072" y="1078992"/>
            <a:ext cx="11036808" cy="30158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bandaged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balanced,until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cheered,proud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achievement.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5_BD.197_1#3a0a2e885.choices?pid=99a93fcfa&amp;color=0,0,0&amp;vtp=1&amp;bbb=1"/>
          <p:cNvSpPr/>
          <p:nvPr/>
        </p:nvSpPr>
        <p:spPr>
          <a:xfrm>
            <a:off x="576072" y="409327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.luckily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B.importantly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.hopefully</a:t>
            </a:r>
            <a:endParaRPr lang="en-US" altLang="zh-CN" sz="2800" dirty="0"/>
          </a:p>
        </p:txBody>
      </p:sp>
      <p:sp>
        <p:nvSpPr>
          <p:cNvPr id="4" name="QC_5_AN.198_1#3a0a2e885.bracket?pid=99a93fcfa&amp;color=0,0,0&amp;vpa=79&amp;vtp=1"/>
          <p:cNvSpPr/>
          <p:nvPr/>
        </p:nvSpPr>
        <p:spPr>
          <a:xfrm>
            <a:off x="853090" y="4089591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99_1#4db945cb9.choices?pid=99a93fcfa&amp;color=0,0,0&amp;vtp=1&amp;bbb=1"/>
          <p:cNvSpPr/>
          <p:nvPr/>
        </p:nvSpPr>
        <p:spPr>
          <a:xfrm>
            <a:off x="576072" y="4707128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vl="1" indent="1120775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vl="1" indent="1120775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</a:t>
            </a:r>
            <a:endParaRPr lang="en-US" altLang="zh-CN" sz="2800" dirty="0"/>
          </a:p>
        </p:txBody>
      </p:sp>
      <p:sp>
        <p:nvSpPr>
          <p:cNvPr id="6" name="QC_5_AN.200_1#4db945cb9.bracket?pid=99a93fcfa&amp;color=0,0,0&amp;vpa=80&amp;vtp=1"/>
          <p:cNvSpPr/>
          <p:nvPr/>
        </p:nvSpPr>
        <p:spPr>
          <a:xfrm>
            <a:off x="853090" y="471493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, 食物, 沙滩&#10;&#10;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96815" y="2118946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566" y="4821117"/>
            <a:ext cx="1086729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8566" y="2658577"/>
            <a:ext cx="685204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解题指导</a:t>
            </a:r>
            <a:endParaRPr lang="zh-CN" altLang="en-US" sz="720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016" y="3814456"/>
            <a:ext cx="2698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en-US" altLang="zh-CN" sz="2800" b="1" kern="0" dirty="0">
                <a:solidFill>
                  <a:srgbClr val="FFC611"/>
                </a:solidFill>
                <a:latin typeface="思源黑体 CN Bold" pitchFamily="34" charset="-122"/>
                <a:ea typeface="思源黑体 CN Bold" pitchFamily="34" charset="-122"/>
                <a:cs typeface="+mn-ea"/>
                <a:sym typeface="+mn-lt"/>
              </a:rPr>
              <a:t>JIE TI ZHI DAO</a:t>
            </a:r>
            <a:endParaRPr lang="en-US" altLang="zh-CN" sz="2800" b="1" kern="0" dirty="0">
              <a:solidFill>
                <a:srgbClr val="FFC611"/>
              </a:solidFill>
              <a:latin typeface="思源黑体 CN Bold" pitchFamily="34" charset="-122"/>
              <a:ea typeface="思源黑体 CN Bold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566" y="731948"/>
            <a:ext cx="1503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思源黑体 CN Bold" pitchFamily="34" charset="-122"/>
                <a:ea typeface="思源黑体 CN Bold" pitchFamily="34" charset="-122"/>
                <a:sym typeface="思源黑体 CN Bold" pitchFamily="34" charset="-122"/>
              </a:rPr>
              <a:t>02</a:t>
            </a:r>
            <a:endParaRPr lang="zh-CN" altLang="en-US" sz="8000" dirty="0">
              <a:latin typeface="思源黑体 CN Bold" pitchFamily="34" charset="-122"/>
              <a:ea typeface="思源黑体 CN Bold" pitchFamily="34" charset="-122"/>
              <a:sym typeface="思源黑体 CN Bold" pitchFamily="34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59" y="5791191"/>
            <a:ext cx="843680" cy="8094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82583" y="352425"/>
            <a:ext cx="4671060" cy="275590"/>
            <a:chOff x="9358" y="555"/>
            <a:chExt cx="7356" cy="434"/>
          </a:xfrm>
        </p:grpSpPr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1139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解题指导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0" name="文本框 19">
              <a:hlinkClick r:id="rId4" action="ppaction://hlinksldjump"/>
            </p:cNvPr>
            <p:cNvSpPr txBox="1"/>
            <p:nvPr/>
          </p:nvSpPr>
          <p:spPr>
            <a:xfrm>
              <a:off x="1342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真题实练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1" name="文本框 20">
              <a:hlinkClick r:id="rId5" action="ppaction://hlinksldjump"/>
            </p:cNvPr>
            <p:cNvSpPr txBox="1"/>
            <p:nvPr/>
          </p:nvSpPr>
          <p:spPr>
            <a:xfrm>
              <a:off x="15463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模拟突破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  <p:sp>
          <p:nvSpPr>
            <p:cNvPr id="22" name="文本框 21">
              <a:hlinkClick r:id="rId6" action="ppaction://hlinksldjump"/>
            </p:cNvPr>
            <p:cNvSpPr txBox="1"/>
            <p:nvPr/>
          </p:nvSpPr>
          <p:spPr>
            <a:xfrm>
              <a:off x="9358" y="555"/>
              <a:ext cx="12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solidFill>
                    <a:schemeClr val="bg1">
                      <a:lumMod val="6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sym typeface="思源黑体 CN Medium" pitchFamily="34" charset="-122"/>
                </a:rPr>
                <a:t>题型解读</a:t>
              </a:r>
              <a:endParaRPr lang="zh-CN" altLang="en-US" sz="1200" b="0" dirty="0">
                <a:solidFill>
                  <a:schemeClr val="bg1">
                    <a:lumMod val="65000"/>
                  </a:schemeClr>
                </a:solidFill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39bda328?pid=476788b09&amp;color=0,0,0&amp;vtp=1&amp;bt=1&amp;bbb=1&amp;hb=1"/>
          <p:cNvSpPr/>
          <p:nvPr/>
        </p:nvSpPr>
        <p:spPr>
          <a:xfrm>
            <a:off x="576072" y="1078992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1.通读全文，细读首句，掌握大意。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做完形填空时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，一定要先通读一遍全文，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切勿为了省时而边看边填；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阅读时要重视文章首句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，因为首句往往是探索短文全貌的“窗口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”，常常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点明了全文的中心思想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，对理解文章很有帮助。通读全文时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，应采用快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速阅读法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，如遇个别生词，可以暂时略过。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39bda328?pid=476788b09&amp;color=0,0,0&amp;vtp=1&amp;bt=1&amp;bbb=1&amp;hb=1"/>
          <p:cNvSpPr/>
          <p:nvPr/>
        </p:nvSpPr>
        <p:spPr>
          <a:xfrm>
            <a:off x="576072" y="1078992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2.前后照应，先易后难，逐个击破。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词与词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、句与句之间都是靠一定的语法关系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、逻辑关系和固定的搭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配而联系在一起的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，所以每填一空都要注意词义恰当和前后照应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；做题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，应遵循先易后难的原则，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如果遇到一时难以确定的答案可先不填，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待填完其他空后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，再回过头查看，有时前后空白形成互相提示和补充。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39bda328?pid=476788b09&amp;color=0,0,0&amp;vtp=1&amp;bt=1&amp;bbb=1&amp;hb=1"/>
          <p:cNvSpPr/>
          <p:nvPr/>
        </p:nvSpPr>
        <p:spPr>
          <a:xfrm>
            <a:off x="576072" y="1078992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3.复读全文，逐个核对，检查答案。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所有的答案选出之后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，应再读一遍全文，看行文是否流畅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，意义是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，逻辑关系是否合理。经过逐句推敲后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，对短文内容的理解更为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，有些难解或误解的问题就很容易暴露出来，从而提高得分率。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1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1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20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3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4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5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6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7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8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ags/tag9.xml><?xml version="1.0" encoding="utf-8"?>
<p:tagLst xmlns:p="http://schemas.openxmlformats.org/presentationml/2006/main">
  <p:tag name="KSO_WM_DIAGRAM_VIRTUALLY_FRAME" val="{&quot;height&quot;:407.281811023622,&quot;left&quot;:459.3640157480315,&quot;top&quot;:56.1259842519685,&quot;width&quot;:350.9776377952756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13658</Words>
  <Application>WPS 演示</Application>
  <PresentationFormat>宽屏</PresentationFormat>
  <Paragraphs>679</Paragraphs>
  <Slides>52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9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微软雅黑</vt:lpstr>
      <vt:lpstr>Aa楷体</vt:lpstr>
      <vt:lpstr>字魂105号-简雅黑</vt:lpstr>
      <vt:lpstr>Calibri</vt:lpstr>
      <vt:lpstr>Arial Unicode MS</vt:lpstr>
      <vt:lpstr>等线 Light</vt:lpstr>
      <vt:lpstr>Calibri Light</vt:lpstr>
      <vt:lpstr>等线</vt:lpstr>
      <vt:lpstr>宋体</vt:lpstr>
      <vt:lpstr>Times New Roman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64</cp:revision>
  <dcterms:created xsi:type="dcterms:W3CDTF">2026-02-02T06:00:00Z</dcterms:created>
  <dcterms:modified xsi:type="dcterms:W3CDTF">2026-02-28T11:02:09Z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