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299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3#5b2431d59?pid=05d913f90&amp;color=0,0,0&amp;mp=1&amp;vtp=1&amp;bt=1&amp;bbb=1&amp;hb=1"/>
          <p:cNvSpPr/>
          <p:nvPr/>
        </p:nvSpPr>
        <p:spPr>
          <a:xfrm>
            <a:off x="576072" y="969264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2018,Wang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diary: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country.”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training,Wang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“Sunny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freezing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3#5b2431d59?pid=05d913f90&amp;color=0,0,0&amp;mp=1&amp;vtp=1&amp;bt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training,Wang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helicopter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(直升机)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us.”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course,none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thorns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刺),we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thorns;if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2023,Wang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977b08071?pid=5b2431d5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parents?</a:t>
            </a:r>
            <a:endParaRPr lang="en-US" altLang="zh-CN" sz="2800" dirty="0"/>
          </a:p>
        </p:txBody>
      </p:sp>
      <p:sp>
        <p:nvSpPr>
          <p:cNvPr id="3" name="QC_6_AN.28_1#977b08071.bracket?pid=5b2431d59&amp;color=0,0,0&amp;vpa=11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977b08071.choices?pid=5b2431d59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.Knowledge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endParaRPr lang="en-US" altLang="zh-CN" sz="2800" dirty="0"/>
          </a:p>
        </p:txBody>
      </p:sp>
      <p:sp>
        <p:nvSpPr>
          <p:cNvPr id="5" name="QC_6_BD.29_1#145354c21?pid=5b2431d59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</a:t>
            </a:r>
            <a:endParaRPr lang="en-US" altLang="zh-CN" sz="2800" dirty="0"/>
          </a:p>
        </p:txBody>
      </p:sp>
      <p:sp>
        <p:nvSpPr>
          <p:cNvPr id="6" name="QC_6_AN.30_1#145354c21.bracket?pid=5b2431d59&amp;color=0,0,0&amp;vpa=12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145354c21.choices?pid=5b2431d59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4a917134d?pid=5b2431d59&amp;color=0,0,0&amp;vtp=1&amp;bt=1&amp;bbb=1"/>
          <p:cNvSpPr/>
          <p:nvPr/>
        </p:nvSpPr>
        <p:spPr>
          <a:xfrm>
            <a:off x="576072" y="96926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training?</a:t>
            </a:r>
            <a:endParaRPr lang="en-US" altLang="zh-CN" sz="2800" dirty="0"/>
          </a:p>
        </p:txBody>
      </p:sp>
      <p:sp>
        <p:nvSpPr>
          <p:cNvPr id="3" name="QC_6_AN.32_1#4a917134d.bracket?pid=5b2431d59&amp;color=0,0,0&amp;vpa=13&amp;vtp=1"/>
          <p:cNvSpPr/>
          <p:nvPr/>
        </p:nvSpPr>
        <p:spPr>
          <a:xfrm>
            <a:off x="865790" y="962406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1_2#4a917134d?pid=5b2431d59&amp;color=0,0,0&amp;vtp=1&amp;bbb=1"/>
          <p:cNvSpPr/>
          <p:nvPr/>
        </p:nvSpPr>
        <p:spPr>
          <a:xfrm>
            <a:off x="576072" y="1584896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helicopter.</a:t>
            </a:r>
            <a:endParaRPr lang="en-US" altLang="zh-CN" sz="2800" dirty="0"/>
          </a:p>
        </p:txBody>
      </p:sp>
      <p:sp>
        <p:nvSpPr>
          <p:cNvPr id="5" name="QC_6_BD.31_3#4a917134d.choices?pid=5b2431d59&amp;color=0,0,0&amp;vtp=1&amp;bbb=1"/>
          <p:cNvSpPr/>
          <p:nvPr/>
        </p:nvSpPr>
        <p:spPr>
          <a:xfrm>
            <a:off x="576072" y="2823718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6" name="QC_6_BD.33_1#2a92c0769?pid=5b2431d59&amp;color=0,0,0&amp;vtp=1&amp;bbb=1&amp;hb=1"/>
          <p:cNvSpPr/>
          <p:nvPr/>
        </p:nvSpPr>
        <p:spPr>
          <a:xfrm>
            <a:off x="576072" y="3441636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7" name="QC_6_AN.34_1#2a92c0769.bracket?pid=5b2431d59&amp;color=0,0,0&amp;vpa=14&amp;vtp=1"/>
          <p:cNvSpPr/>
          <p:nvPr/>
        </p:nvSpPr>
        <p:spPr>
          <a:xfrm>
            <a:off x="853090" y="344519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33_2#2a92c0769.choices?pid=5b2431d59&amp;color=0,0,0&amp;vtp=1&amp;bbb=1"/>
          <p:cNvSpPr/>
          <p:nvPr/>
        </p:nvSpPr>
        <p:spPr>
          <a:xfrm>
            <a:off x="576072" y="466775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15f2dceec?pid=5b2431d59&amp;color=0,0,0&amp;vtp=1&amp;bt=1&amp;bbb=1"/>
          <p:cNvSpPr/>
          <p:nvPr/>
        </p:nvSpPr>
        <p:spPr>
          <a:xfrm>
            <a:off x="576072" y="969264"/>
            <a:ext cx="1122851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Haoze?</a:t>
            </a:r>
            <a:endParaRPr lang="en-US" altLang="zh-CN" sz="2800" dirty="0"/>
          </a:p>
        </p:txBody>
      </p:sp>
      <p:sp>
        <p:nvSpPr>
          <p:cNvPr id="3" name="QC_6_AN.36_1#15f2dceec.bracket?pid=5b2431d59&amp;color=0,0,0&amp;vpa=15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5_2#15f2dceec.choices?pid=5b2431d59&amp;color=0,0,0&amp;vtp=1&amp;bbb=1"/>
          <p:cNvSpPr/>
          <p:nvPr/>
        </p:nvSpPr>
        <p:spPr>
          <a:xfrm>
            <a:off x="576072" y="159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Strong-willed.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.Creative.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96cded289?pid=05d913f90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遂宁中考改编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96cded289?pid=05d913f90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7_2#96cded289?pid=05d913f90&amp;color=0,0,0&amp;vtp=1&amp;bbb=1&amp;hb=1"/>
          <p:cNvSpPr/>
          <p:nvPr/>
        </p:nvSpPr>
        <p:spPr>
          <a:xfrm>
            <a:off x="576072" y="1642433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17, 2024, 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astronauts,Cai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Xuzhe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Lingdong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Shenzhou-19.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12:51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96cded289?pid=05d913f90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9:57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Susan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2001.Our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outside,Wang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96cded289?pid=05d913f90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69f039c16?pid=96cded28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Shenzhou-19?</a:t>
            </a:r>
            <a:endParaRPr lang="en-US" altLang="zh-CN" sz="2800" dirty="0"/>
          </a:p>
        </p:txBody>
      </p:sp>
      <p:sp>
        <p:nvSpPr>
          <p:cNvPr id="3" name="QC_6_AN.39_1#69f039c16.bracket?pid=96cded289&amp;color=0,0,0&amp;vpa=16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8_2#69f039c16.choices?pid=96cded289&amp;color=0,0,0&amp;vtp=1&amp;bbb=1"/>
          <p:cNvSpPr/>
          <p:nvPr/>
        </p:nvSpPr>
        <p:spPr>
          <a:xfrm>
            <a:off x="576072" y="159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.Four.</a:t>
            </a:r>
            <a:endParaRPr lang="en-US" altLang="zh-CN" sz="2800" dirty="0"/>
          </a:p>
        </p:txBody>
      </p:sp>
      <p:sp>
        <p:nvSpPr>
          <p:cNvPr id="5" name="QC_6_BD.40_1#2a53ad4b1?pid=96cded289&amp;color=0,0,0&amp;vtp=1&amp;bbb=1"/>
          <p:cNvSpPr/>
          <p:nvPr/>
        </p:nvSpPr>
        <p:spPr>
          <a:xfrm>
            <a:off x="576072" y="22293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Xuzhe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station?</a:t>
            </a:r>
            <a:endParaRPr lang="en-US" altLang="zh-CN" sz="2800" dirty="0"/>
          </a:p>
        </p:txBody>
      </p:sp>
      <p:sp>
        <p:nvSpPr>
          <p:cNvPr id="6" name="QC_6_AN.41_1#2a53ad4b1.bracket?pid=96cded289&amp;color=0,0,0&amp;vpa=17&amp;vtp=1"/>
          <p:cNvSpPr/>
          <p:nvPr/>
        </p:nvSpPr>
        <p:spPr>
          <a:xfrm>
            <a:off x="853090" y="2225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0_2#2a53ad4b1.choices?pid=96cded289&amp;color=0,0,0&amp;vtp=1&amp;bbb=1"/>
          <p:cNvSpPr/>
          <p:nvPr/>
        </p:nvSpPr>
        <p:spPr>
          <a:xfrm>
            <a:off x="576072" y="28683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31f31a4f7?pid=96cded28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spacewalk?</a:t>
            </a:r>
            <a:endParaRPr lang="en-US" altLang="zh-CN" sz="2800" dirty="0"/>
          </a:p>
        </p:txBody>
      </p:sp>
      <p:sp>
        <p:nvSpPr>
          <p:cNvPr id="3" name="QC_6_AN.43_1#31f31a4f7.bracket?pid=96cded289&amp;color=0,0,0&amp;vpa=18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2_2#31f31a4f7.choices?pid=96cded289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endParaRPr lang="en-US" altLang="zh-CN" sz="2800" dirty="0"/>
          </a:p>
        </p:txBody>
      </p:sp>
      <p:sp>
        <p:nvSpPr>
          <p:cNvPr id="5" name="QC_6_BD.44_1#f0d7f68e4?pid=96cded289&amp;color=0,0,0&amp;vtp=1&amp;bbb=1&amp;hb=1"/>
          <p:cNvSpPr/>
          <p:nvPr/>
        </p:nvSpPr>
        <p:spPr>
          <a:xfrm>
            <a:off x="576072" y="35363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Tiangong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spacewalk?</a:t>
            </a:r>
            <a:endParaRPr lang="en-US" altLang="zh-CN" sz="2800" dirty="0"/>
          </a:p>
        </p:txBody>
      </p:sp>
      <p:sp>
        <p:nvSpPr>
          <p:cNvPr id="6" name="QC_6_AN.45_1#f0d7f68e4.bracket?pid=96cded289&amp;color=0,0,0&amp;vpa=19&amp;vtp=1"/>
          <p:cNvSpPr/>
          <p:nvPr/>
        </p:nvSpPr>
        <p:spPr>
          <a:xfrm>
            <a:off x="853090" y="3543998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4_2#f0d7f68e4.choices?pid=96cded289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自然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主题十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宇宙航天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十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3e2004b2a?pid=96cded28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work?</a:t>
            </a:r>
            <a:endParaRPr lang="en-US" altLang="zh-CN" sz="2800" dirty="0"/>
          </a:p>
        </p:txBody>
      </p:sp>
      <p:sp>
        <p:nvSpPr>
          <p:cNvPr id="3" name="QC_6_AN.47_1#3e2004b2a.bracket?pid=96cded289&amp;color=0,0,0&amp;vpa=20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6_2#3e2004b2a.choices?pid=96cded289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bd236cd2?pid=41cee6f63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7bd236cd2?pid=41cee6f63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graphicFrame>
        <p:nvGraphicFramePr>
          <p:cNvPr id="19" name="QM_5_BD.48_1#2d0a3cbd8?colgroup=30&amp;vts=1&amp;pid=7bd236cd2&amp;color=0,0,0&amp;vtp=1&amp;bbb=1&amp;hb=1"/>
          <p:cNvGraphicFramePr>
            <a:graphicFrameLocks noGrp="1"/>
          </p:cNvGraphicFramePr>
          <p:nvPr/>
        </p:nvGraphicFramePr>
        <p:xfrm>
          <a:off x="576072" y="1632781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8_2#2d0a3cbd8?vts=1&amp;pid=7bd236cd2&amp;color=0,0,0&amp;vtp=1&amp;bbb=1&amp;hb=1"/>
          <p:cNvSpPr/>
          <p:nvPr/>
        </p:nvSpPr>
        <p:spPr>
          <a:xfrm>
            <a:off x="576072" y="2890081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(卫星)?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far,humans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geography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maps.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oil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gold,2.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1.1.1</a:t>
            </a:r>
            <a:endParaRPr lang="en-US" altLang="zh-CN" sz="2800" dirty="0"/>
          </a:p>
        </p:txBody>
      </p:sp>
      <p:sp>
        <p:nvSpPr>
          <p:cNvPr id="6" name="QM_5_AN.49_1#2d0a3cbd8.blank?vts=1&amp;pid=7bd236cd2&amp;color=0,0,0&amp;vpa=21&amp;vtp=1&amp;bbb=1"/>
          <p:cNvSpPr/>
          <p:nvPr/>
        </p:nvSpPr>
        <p:spPr>
          <a:xfrm>
            <a:off x="4196365" y="3507301"/>
            <a:ext cx="10906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7" name="QM_5_AN.50_1#2d0a3cbd8.blank?vts=1&amp;pid=7bd236cd2&amp;color=0,0,0&amp;vpa=22&amp;vtp=1&amp;bbb=1"/>
          <p:cNvSpPr/>
          <p:nvPr/>
        </p:nvSpPr>
        <p:spPr>
          <a:xfrm>
            <a:off x="2550129" y="5438971"/>
            <a:ext cx="733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5_BD.51_1#2d0a3cbd8?colgroup=30&amp;vts=1&amp;pid=7bd236cd2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02741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0274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1_2#2d0a3cbd8?vts=1&amp;pid=7bd236cd2&amp;color=0,0,0&amp;mp=1&amp;vtp=1&amp;bbb=1&amp;hb=1"/>
          <p:cNvSpPr/>
          <p:nvPr/>
        </p:nvSpPr>
        <p:spPr>
          <a:xfrm>
            <a:off x="576072" y="2209800"/>
            <a:ext cx="11036808" cy="439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clouds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5_AN.52_1#2d0a3cbd8.blank?vts=1&amp;pid=7bd236cd2&amp;color=0,0,0&amp;mp=1&amp;vpa=23&amp;vtp=1&amp;bbb=1"/>
          <p:cNvSpPr/>
          <p:nvPr/>
        </p:nvSpPr>
        <p:spPr>
          <a:xfrm>
            <a:off x="8660415" y="2171573"/>
            <a:ext cx="10302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ships</a:t>
            </a:r>
            <a:endParaRPr lang="en-US" altLang="zh-CN" sz="2800" dirty="0"/>
          </a:p>
        </p:txBody>
      </p:sp>
      <p:sp>
        <p:nvSpPr>
          <p:cNvPr id="5" name="QM_5_AN.53_1#2d0a3cbd8.blank?vts=1&amp;pid=7bd236cd2&amp;color=0,0,0&amp;mp=1&amp;vpa=24&amp;vtp=1&amp;bbb=1"/>
          <p:cNvSpPr/>
          <p:nvPr/>
        </p:nvSpPr>
        <p:spPr>
          <a:xfrm>
            <a:off x="841978" y="3301873"/>
            <a:ext cx="14271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6" name="QM_5_AN.54_1#2d0a3cbd8.blank?vts=1&amp;pid=7bd236cd2&amp;color=0,0,0&amp;mp=1&amp;vpa=25&amp;vtp=1&amp;bbb=1"/>
          <p:cNvSpPr/>
          <p:nvPr/>
        </p:nvSpPr>
        <p:spPr>
          <a:xfrm>
            <a:off x="801496" y="3860673"/>
            <a:ext cx="7540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7" name="QM_5_AN.55_1#2d0a3cbd8.blank?vts=1&amp;pid=7bd236cd2&amp;color=0,0,0&amp;mp=1&amp;vpa=26&amp;vtp=1&amp;bbb=1"/>
          <p:cNvSpPr/>
          <p:nvPr/>
        </p:nvSpPr>
        <p:spPr>
          <a:xfrm>
            <a:off x="2269141" y="4419473"/>
            <a:ext cx="10302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8" name="QM_5_AN.56_1#2d0a3cbd8.blank?vts=1&amp;pid=7bd236cd2&amp;color=0,0,0&amp;mp=1&amp;vpa=27&amp;vtp=1&amp;bbb=1"/>
          <p:cNvSpPr/>
          <p:nvPr/>
        </p:nvSpPr>
        <p:spPr>
          <a:xfrm>
            <a:off x="5729890" y="4965573"/>
            <a:ext cx="2293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move/moving</a:t>
            </a:r>
            <a:endParaRPr lang="en-US" altLang="zh-CN" sz="2800" dirty="0"/>
          </a:p>
        </p:txBody>
      </p:sp>
      <p:sp>
        <p:nvSpPr>
          <p:cNvPr id="9" name="QM_5_AN.57_1#2d0a3cbd8.blank?vts=1&amp;pid=7bd236cd2&amp;color=0,0,0&amp;mp=1&amp;vpa=28&amp;vtp=1&amp;bbb=1"/>
          <p:cNvSpPr/>
          <p:nvPr/>
        </p:nvSpPr>
        <p:spPr>
          <a:xfrm>
            <a:off x="8615965" y="5537073"/>
            <a:ext cx="106997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8_1#2d0a3cbd8?colgroup=30&amp;vts=1&amp;pid=7bd236cd2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8_2#2d0a3cbd8?vts=1&amp;pid=7bd236cd2&amp;color=0,0,0&amp;mp=1&amp;vtp=1&amp;bbb=1&amp;hb=1"/>
          <p:cNvSpPr/>
          <p:nvPr/>
        </p:nvSpPr>
        <p:spPr>
          <a:xfrm>
            <a:off x="576072" y="22225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Telephone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satellites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pictures.10.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5_AN.59_1#2d0a3cbd8.blank?vts=1&amp;pid=7bd236cd2&amp;color=0,0,0&amp;mp=1&amp;vpa=29&amp;vtp=1&amp;bbb=1"/>
          <p:cNvSpPr/>
          <p:nvPr/>
        </p:nvSpPr>
        <p:spPr>
          <a:xfrm>
            <a:off x="4655154" y="3487420"/>
            <a:ext cx="10287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endParaRPr lang="en-US" altLang="zh-CN" sz="2800" dirty="0"/>
          </a:p>
        </p:txBody>
      </p:sp>
      <p:sp>
        <p:nvSpPr>
          <p:cNvPr id="5" name="QM_5_AN.60_1#2d0a3cbd8.blank?vts=1&amp;pid=7bd236cd2&amp;color=0,0,0&amp;mp=1&amp;vpa=30&amp;vtp=1&amp;bbb=1"/>
          <p:cNvSpPr/>
          <p:nvPr/>
        </p:nvSpPr>
        <p:spPr>
          <a:xfrm>
            <a:off x="5293329" y="4770120"/>
            <a:ext cx="10287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fd89d053?pid=41cee6f63&amp;color=0,0,0&amp;vtp=1&amp;bt=1&amp;bbb=1"/>
          <p:cNvSpPr/>
          <p:nvPr/>
        </p:nvSpPr>
        <p:spPr>
          <a:xfrm>
            <a:off x="810796" y="379367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3fd89d053?pid=41cee6f63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1664" y="517035"/>
            <a:ext cx="1216152" cy="356616"/>
          </a:xfrm>
          <a:prstGeom prst="rect">
            <a:avLst/>
          </a:prstGeom>
        </p:spPr>
      </p:pic>
      <p:pic>
        <p:nvPicPr>
          <p:cNvPr id="4" name="QM_5_BD.61_1#6e3e62ce2?htil=1&amp;pid=3fd89d053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394783"/>
            <a:ext cx="167335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61_2#6e3e62ce2?htil=1&amp;pid=3fd89d053&amp;color=0,0,0&amp;vtp=1&amp;bbb=1&amp;hb=1"/>
          <p:cNvSpPr/>
          <p:nvPr/>
        </p:nvSpPr>
        <p:spPr>
          <a:xfrm>
            <a:off x="576072" y="2848679"/>
            <a:ext cx="5422392" cy="2819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12, 2025,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(探月任务).1.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6" name="QM_5_AN.62_1#6e3e62ce2.blank?pid=3fd89d053&amp;color=0,0,0&amp;vpa=31&amp;vtp=1"/>
          <p:cNvSpPr/>
          <p:nvPr/>
        </p:nvSpPr>
        <p:spPr>
          <a:xfrm>
            <a:off x="2564416" y="5160587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M_5_BD.66_1#6e3e62ce2?htil=1&amp;pid=3fd89d053&amp;color=0,0,0&amp;vtp=1&amp;bbb=1&amp;hb=1"/>
          <p:cNvSpPr/>
          <p:nvPr/>
        </p:nvSpPr>
        <p:spPr>
          <a:xfrm>
            <a:off x="6193536" y="967385"/>
            <a:ext cx="5422392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116052" y="967385"/>
            <a:ext cx="5591853" cy="5715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2#6e3e62ce2?htil=1&amp;pid=3fd89d053&amp;color=0,0,0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unknown.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“Feitian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spacesuit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missions.2.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3_1#6e3e62ce2.blank?pid=3fd89d053&amp;color=0,0,0&amp;vpa=32&amp;vtp=1"/>
          <p:cNvSpPr/>
          <p:nvPr/>
        </p:nvSpPr>
        <p:spPr>
          <a:xfrm>
            <a:off x="2172304" y="4693609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5_BD.66_1#6e3e62ce2?htil=1&amp;pid=3fd89d053&amp;color=0,0,0&amp;vtp=1&amp;bbb=1&amp;hb=1"/>
          <p:cNvSpPr/>
          <p:nvPr/>
        </p:nvSpPr>
        <p:spPr>
          <a:xfrm>
            <a:off x="6193536" y="967385"/>
            <a:ext cx="5422392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16052" y="967385"/>
            <a:ext cx="5591853" cy="5715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2#6e3e62ce2?htil=1&amp;pid=3fd89d053&amp;color=0,0,0&amp;vtp=1&amp;bbb=1&amp;hb=1"/>
          <p:cNvSpPr/>
          <p:nvPr/>
        </p:nvSpPr>
        <p:spPr>
          <a:xfrm>
            <a:off x="576072" y="972001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humanity.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Tansuo”,which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“exploration”.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folded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parts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navigation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safety, communication,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carrying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4_1#6e3e62ce2.blank?pid=3fd89d053&amp;color=0,0,0&amp;vpa=33&amp;vtp=1"/>
          <p:cNvSpPr/>
          <p:nvPr/>
        </p:nvSpPr>
        <p:spPr>
          <a:xfrm>
            <a:off x="829914" y="28140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M_5_BD.66_1#6e3e62ce2?htil=1&amp;pid=3fd89d053&amp;color=0,0,0&amp;vtp=1&amp;bbb=1&amp;hb=1"/>
          <p:cNvSpPr/>
          <p:nvPr/>
        </p:nvSpPr>
        <p:spPr>
          <a:xfrm>
            <a:off x="6193536" y="967385"/>
            <a:ext cx="5422392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16052" y="967385"/>
            <a:ext cx="5591853" cy="5715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2#6e3e62ce2?htil=1&amp;pid=3fd89d053&amp;color=0,0,0&amp;vtp=1&amp;bbb=1&amp;hb=1"/>
          <p:cNvSpPr/>
          <p:nvPr/>
        </p:nvSpPr>
        <p:spPr>
          <a:xfrm>
            <a:off x="576072" y="972001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“Chang’e”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“Yutu”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Tianwen”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“Zhurong”,and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spacecraft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6e3e62ce2.blank?pid=3fd89d053&amp;color=0,0,0&amp;vpa=34&amp;vtp=1"/>
          <p:cNvSpPr/>
          <p:nvPr/>
        </p:nvSpPr>
        <p:spPr>
          <a:xfrm>
            <a:off x="1538891" y="1874209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4" name="QM_5_BD.66_1#6e3e62ce2?htil=1&amp;pid=3fd89d053&amp;color=0,0,0&amp;vtp=1&amp;bbb=1&amp;hb=1"/>
          <p:cNvSpPr/>
          <p:nvPr/>
        </p:nvSpPr>
        <p:spPr>
          <a:xfrm>
            <a:off x="6193536" y="967385"/>
            <a:ext cx="5422392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16052" y="967385"/>
            <a:ext cx="5591853" cy="5715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2#6e3e62ce2?htil=1&amp;pid=3fd89d053&amp;color=0,0,0&amp;vtp=1&amp;bbb=1&amp;hb=1"/>
          <p:cNvSpPr/>
          <p:nvPr/>
        </p:nvSpPr>
        <p:spPr>
          <a:xfrm>
            <a:off x="576072" y="972001"/>
            <a:ext cx="5422392" cy="4641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spacesuit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development.5.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landing, 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researching, 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3" name="QM_5_AN.67_1#6e3e62ce2.blank?pid=3fd89d053&amp;color=0,0,0&amp;vpa=35&amp;vtp=1"/>
          <p:cNvSpPr/>
          <p:nvPr/>
        </p:nvSpPr>
        <p:spPr>
          <a:xfrm>
            <a:off x="4269390" y="1874209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M_5_BD.66_1#6e3e62ce2?htil=1&amp;pid=3fd89d053&amp;color=0,0,0&amp;vtp=1&amp;bbb=1&amp;hb=1"/>
          <p:cNvSpPr/>
          <p:nvPr/>
        </p:nvSpPr>
        <p:spPr>
          <a:xfrm>
            <a:off x="6193536" y="967385"/>
            <a:ext cx="5422392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“Wangyu”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“Tansuo”.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2030.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chosen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16052" y="967385"/>
            <a:ext cx="5591853" cy="5715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fcc5afd4?pid=41cee6f63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cfcc5afd4?pid=41cee6f63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sp>
        <p:nvSpPr>
          <p:cNvPr id="4" name="QM_5_BD.68_1#c64cbb0d8?pid=cfcc5afd4&amp;color=0,0,0&amp;vtp=1&amp;bbb=1&amp;hb=1"/>
          <p:cNvSpPr/>
          <p:nvPr/>
        </p:nvSpPr>
        <p:spPr>
          <a:xfrm>
            <a:off x="576072" y="1593284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Shi,Sirius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northwest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shooting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Sirius”.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60b341cb?pid=41cee6f63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一、完形填空(2024·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160b341cb?pid=41cee6f63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1_1#1350a398d?pid=160b341cb&amp;color=0,0,0&amp;vtp=1&amp;bbb=1&amp;hb=1"/>
          <p:cNvSpPr/>
          <p:nvPr/>
        </p:nvSpPr>
        <p:spPr>
          <a:xfrm>
            <a:off x="576072" y="1593284"/>
            <a:ext cx="11036808" cy="18454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Thursday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(导弹)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(发射)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64cbb0d8?pid=cfcc5afd4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,appeared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geography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similar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Almagest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gradually.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times,from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1972,the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Apollo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1998,the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64cbb0d8?pid=cfcc5afd4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countries,has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spacecraft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(飞船)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space,making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long-held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2003.Starting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2007,The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2020,the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Tianwen-1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64cbb0d8?pid=cfcc5afd4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Wandering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&amp;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,encouraging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-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west,movies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2001: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Odyssey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Interstellar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animals,too.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Interestingly,dung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(屎壳郎)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Milky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5_BD.68_2#c64cbb0d8?colgroup=30&amp;pid=cfcc5afd4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3924110"/>
        </p:xfrm>
        <a:graphic>
          <a:graphicData uri="http://schemas.openxmlformats.org/drawingml/2006/table">
            <a:tbl>
              <a:tblPr/>
              <a:tblGrid>
                <a:gridCol w="1975104"/>
                <a:gridCol w="9043416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Stars: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Modern,Home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33655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human’s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star-related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Xiu,Nanhe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Sirius.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Zhou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seasons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geography.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West,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Almagest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69_1#c64cbb0d8.blank?pid=cfcc5afd4&amp;color=0,0,0&amp;vpa=36&amp;vtp=1&amp;bbb=1"/>
          <p:cNvSpPr/>
          <p:nvPr/>
        </p:nvSpPr>
        <p:spPr>
          <a:xfrm>
            <a:off x="8521350" y="962914"/>
            <a:ext cx="1419162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Abroad</a:t>
            </a:r>
            <a:endParaRPr lang="en-US" altLang="zh-CN" sz="2800" dirty="0"/>
          </a:p>
        </p:txBody>
      </p:sp>
      <p:sp>
        <p:nvSpPr>
          <p:cNvPr id="4" name="QM_5_AN.70_1#c64cbb0d8.blank?pid=cfcc5afd4&amp;color=0,0,0&amp;vpa=37&amp;vtp=1&amp;bbb=1"/>
          <p:cNvSpPr/>
          <p:nvPr/>
        </p:nvSpPr>
        <p:spPr>
          <a:xfrm>
            <a:off x="2849394" y="3212465"/>
            <a:ext cx="197802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5_BD.71_1#c64cbb0d8?colgroup=5,24&amp;pid=cfcc5afd4&amp;color=0,0,0&amp;vtp=1&amp;bt=1&amp;bbb=1&amp;hb=1"/>
          <p:cNvGraphicFramePr>
            <a:graphicFrameLocks noGrp="1"/>
          </p:cNvGraphicFramePr>
          <p:nvPr/>
        </p:nvGraphicFramePr>
        <p:xfrm>
          <a:off x="576072" y="1600200"/>
          <a:ext cx="11198779" cy="4947603"/>
        </p:xfrm>
        <a:graphic>
          <a:graphicData uri="http://schemas.openxmlformats.org/drawingml/2006/table">
            <a:tbl>
              <a:tblPr/>
              <a:tblGrid>
                <a:gridCol w="2155363"/>
                <a:gridCol w="9043416"/>
              </a:tblGrid>
              <a:tr h="4947603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Modern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human’s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star-related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achievements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Apollo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program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astronauts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moon.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Shenzhou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spacecraft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Chang’e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moon.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Tianwen-1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advanced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technology.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2_1#c64cbb0d8.blank?pid=cfcc5afd4&amp;color=0,0,0&amp;vpa=38&amp;vtp=1&amp;bbb=1"/>
          <p:cNvSpPr/>
          <p:nvPr/>
        </p:nvSpPr>
        <p:spPr>
          <a:xfrm>
            <a:off x="2989841" y="4340384"/>
            <a:ext cx="2478024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realize/achieve</a:t>
            </a:r>
            <a:endParaRPr lang="en-US" altLang="zh-CN" sz="2800" dirty="0"/>
          </a:p>
        </p:txBody>
      </p:sp>
      <p:sp>
        <p:nvSpPr>
          <p:cNvPr id="2" name="QM_5_BD.71_1#c64cbb0d8?colgroup=5,24&amp;pid=cfcc5afd4&amp;color=0,0,0&amp;vtp=1&amp;bt=1&amp;bbb=1"/>
          <p:cNvSpPr txBox="1"/>
          <p:nvPr/>
        </p:nvSpPr>
        <p:spPr>
          <a:xfrm>
            <a:off x="10876447" y="969267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5_BD.73_1#c64cbb0d8?colgroup=5,24&amp;pid=cfcc5afd4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4496054"/>
        </p:xfrm>
        <a:graphic>
          <a:graphicData uri="http://schemas.openxmlformats.org/drawingml/2006/table">
            <a:tbl>
              <a:tblPr/>
              <a:tblGrid>
                <a:gridCol w="1975104"/>
                <a:gridCol w="9043416"/>
              </a:tblGrid>
              <a:tr h="224802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Modern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star-related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China,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Wandering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Earth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&amp;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</a:t>
                      </a: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Problem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West,movies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2001: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Odyssey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02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Milky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4_1#c64cbb0d8.blank?pid=cfcc5afd4&amp;color=0,0,0&amp;vpa=39&amp;vtp=1&amp;bbb=1"/>
          <p:cNvSpPr/>
          <p:nvPr/>
        </p:nvSpPr>
        <p:spPr>
          <a:xfrm>
            <a:off x="912390" y="3341180"/>
            <a:ext cx="11874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endParaRPr lang="en-US" altLang="zh-CN" sz="2800" dirty="0"/>
          </a:p>
        </p:txBody>
      </p:sp>
      <p:sp>
        <p:nvSpPr>
          <p:cNvPr id="4" name="QM_5_AN.75_1#c64cbb0d8.blank?pid=cfcc5afd4&amp;color=0,0,0&amp;vpa=40&amp;vtp=1&amp;bbb=1"/>
          <p:cNvSpPr/>
          <p:nvPr/>
        </p:nvSpPr>
        <p:spPr>
          <a:xfrm>
            <a:off x="6043444" y="3913886"/>
            <a:ext cx="181927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lead/guide</a:t>
            </a:r>
            <a:endParaRPr lang="en-US" altLang="zh-CN" sz="2800" dirty="0"/>
          </a:p>
        </p:txBody>
      </p:sp>
      <p:sp>
        <p:nvSpPr>
          <p:cNvPr id="2" name="QM_5_BD.73_1#c64cbb0d8?colgroup=5,24&amp;pid=cfcc5afd4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4ffc6bea?pid=41cee6f63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六、任务型阅读(2025·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临沂模拟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44ffc6bea?pid=41cee6f63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128" y="1109668"/>
            <a:ext cx="1216152" cy="356616"/>
          </a:xfrm>
          <a:prstGeom prst="rect">
            <a:avLst/>
          </a:prstGeom>
        </p:spPr>
      </p:pic>
      <p:pic>
        <p:nvPicPr>
          <p:cNvPr id="4" name="QM_5_BD.76_1#1b8545aad?htil=1&amp;pid=44ffc6bea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9583" y="1739588"/>
            <a:ext cx="1691640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76_2#1b8545aad?htil=1&amp;pid=44ffc6bea&amp;color=0,0,0&amp;vtp=1&amp;bbb=1&amp;hb=1&amp;hs=1"/>
          <p:cNvSpPr/>
          <p:nvPr/>
        </p:nvSpPr>
        <p:spPr>
          <a:xfrm>
            <a:off x="576072" y="1593284"/>
            <a:ext cx="92080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(砖)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bricks”,of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Huazhong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M_5_BD.76_2#1b8545aad?htil=1&amp;pid=44ffc6bea&amp;color=0,0,0&amp;vtp=1&amp;bbb=1&amp;hb=1&amp;hs=1"/>
          <p:cNvSpPr/>
          <p:nvPr/>
        </p:nvSpPr>
        <p:spPr>
          <a:xfrm>
            <a:off x="576072" y="4153794"/>
            <a:ext cx="11040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(HUST)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bricks”.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(基地)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simulant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(模拟月壤).The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6_2#1b8545aad?htil=1&amp;pid=44ffc6bea&amp;color=0,0,0&amp;vtp=1&amp;bbb=1&amp;hb=1&amp;hs=1"/>
          <p:cNvSpPr/>
          <p:nvPr/>
        </p:nvSpPr>
        <p:spPr>
          <a:xfrm>
            <a:off x="576072" y="972000"/>
            <a:ext cx="11040011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concrete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(混凝土)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mortise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structures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榫卯结构),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simulated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M_5_BD.76_2#1b8545aad?htil=1&amp;pid=44ffc6bea&amp;color=0,0,0&amp;vtp=1&amp;bbb=1&amp;hb=1&amp;hs=1"/>
              <p:cNvSpPr/>
              <p:nvPr/>
            </p:nvSpPr>
            <p:spPr>
              <a:xfrm>
                <a:off x="576072" y="972000"/>
                <a:ext cx="11040011" cy="4441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lunar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bricks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need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to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tested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well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before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being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used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because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moon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has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an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extreme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(极端的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environment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Quakes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(月震)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often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happen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there,and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cosmic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radiation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(宇宙辐射)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is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high.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It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gets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hot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as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180</a:t>
                </a:r>
                <a14:m>
                  <m:oMath xmlns:m="http://schemas.openxmlformats.org/officeDocument/2006/math">
                    <m:r>
                      <a:rPr lang="en-US" altLang="zh-CN" sz="2800" b="0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during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day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and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cold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-190</a:t>
                </a:r>
                <a14:m>
                  <m:oMath xmlns:m="http://schemas.openxmlformats.org/officeDocument/2006/math">
                    <m:r>
                      <a:rPr lang="en-US" altLang="zh-CN" sz="2800" b="0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night.</a:t>
                </a:r>
                <a:endParaRPr lang="en-US" altLang="zh-CN" sz="2800" dirty="0"/>
              </a:p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lunar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bricks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were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sent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to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China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Space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Station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on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Tianzhou-8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spacecraft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on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November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15, 2024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.There,scientists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will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check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how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well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the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bricks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do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in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space.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#1.5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M_5_BD.76_2#1b8545aad?htil=1&amp;pid=44ffc6be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972000"/>
                <a:ext cx="11040011" cy="4441444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r="-4705" b="-1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9d02dd5b2?pid=1b8545aad&amp;color=0,0,0&amp;vtp=1&amp;bt=1&amp;bbb=1&amp;hb=1&amp;hltap=1"/>
          <p:cNvSpPr/>
          <p:nvPr/>
        </p:nvSpPr>
        <p:spPr>
          <a:xfrm>
            <a:off x="576072" y="972000"/>
            <a:ext cx="1103680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developed?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1_1#e6b778d98?pid=1b8545aad&amp;color=0,0,0&amp;vtp=1&amp;bbb=1&amp;hb=1&amp;hltap=1"/>
          <p:cNvSpPr/>
          <p:nvPr/>
        </p:nvSpPr>
        <p:spPr>
          <a:xfrm>
            <a:off x="576072" y="2851790"/>
            <a:ext cx="11036808" cy="243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stimulated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3_1#ec0cc5c23?pid=1b8545aad&amp;color=0,0,0&amp;vtp=1&amp;bbb=1&amp;hltap=1"/>
          <p:cNvSpPr/>
          <p:nvPr/>
        </p:nvSpPr>
        <p:spPr>
          <a:xfrm>
            <a:off x="576072" y="5337307"/>
            <a:ext cx="1103680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0_1#9d02dd5b2?pid=1b8545aad&amp;color=0,0,0&amp;vtp=1&amp;bt=1&amp;bbb=1&amp;hb=1&amp;hla=1"/>
          <p:cNvSpPr/>
          <p:nvPr/>
        </p:nvSpPr>
        <p:spPr>
          <a:xfrm>
            <a:off x="576072" y="1565217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moon./To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6" name="QB_6_AN.92_1#e6b778d98?pid=1b8545aad&amp;color=0,0,0&amp;vtp=1&amp;bbb=1&amp;hb=1&amp;hla=1"/>
          <p:cNvSpPr/>
          <p:nvPr/>
        </p:nvSpPr>
        <p:spPr>
          <a:xfrm>
            <a:off x="576072" y="4050924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moon/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soil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places.</a:t>
            </a:r>
            <a:endParaRPr lang="en-US" altLang="zh-CN" sz="2800" dirty="0"/>
          </a:p>
        </p:txBody>
      </p:sp>
      <p:sp>
        <p:nvSpPr>
          <p:cNvPr id="7" name="QB_6_AN.94_1#ec0cc5c23?pid=1b8545aad&amp;color=0,0,0&amp;vtp=1&amp;bbb=1&amp;hla=1"/>
          <p:cNvSpPr/>
          <p:nvPr/>
        </p:nvSpPr>
        <p:spPr>
          <a:xfrm>
            <a:off x="576072" y="5930524"/>
            <a:ext cx="1103680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2#1350a398d?pid=160b341cb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Liberation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surrounded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tropical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bushes.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long-range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2_1#f78c1262f.choices?pid=1350a398d&amp;color=0,0,0&amp;vtp=1&amp;bbb=1"/>
          <p:cNvSpPr/>
          <p:nvPr/>
        </p:nvSpPr>
        <p:spPr>
          <a:xfrm>
            <a:off x="576072" y="409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B.explore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.describe</a:t>
            </a:r>
            <a:endParaRPr lang="en-US" altLang="zh-CN" sz="2800" dirty="0"/>
          </a:p>
        </p:txBody>
      </p:sp>
      <p:sp>
        <p:nvSpPr>
          <p:cNvPr id="4" name="QC_6_AN.3_1#f78c1262f.bracket?pid=1350a398d&amp;color=0,0,0&amp;vpa=1&amp;vtp=1"/>
          <p:cNvSpPr/>
          <p:nvPr/>
        </p:nvSpPr>
        <p:spPr>
          <a:xfrm>
            <a:off x="853090" y="409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4_1#7c4570e29.choices?pid=1350a398d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C_6_AN.5_1#7c4570e29.bracket?pid=1350a398d&amp;color=0,0,0&amp;vpa=2&amp;vtp=1"/>
          <p:cNvSpPr/>
          <p:nvPr/>
        </p:nvSpPr>
        <p:spPr>
          <a:xfrm>
            <a:off x="865790" y="4731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_1#c3422537c.choices?pid=1350a398d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.repeatedly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B.sometimes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.seldom</a:t>
            </a:r>
            <a:endParaRPr lang="en-US" altLang="zh-CN" sz="2800" dirty="0"/>
          </a:p>
        </p:txBody>
      </p:sp>
      <p:sp>
        <p:nvSpPr>
          <p:cNvPr id="8" name="QC_6_AN.7_1#c3422537c.bracket?pid=1350a398d&amp;color=0,0,0&amp;vpa=3&amp;vtp=1"/>
          <p:cNvSpPr/>
          <p:nvPr/>
        </p:nvSpPr>
        <p:spPr>
          <a:xfrm>
            <a:off x="853090" y="536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6" grpId="0" animBg="1" uiExpand="1" build="p"/>
      <p:bldP spid="8" grpId="0" animBg="1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be3c7ab51?pid=1b8545aad&amp;color=0,0,0&amp;vtp=1&amp;bt=1&amp;bbb=1&amp;hltap=1"/>
          <p:cNvSpPr/>
          <p:nvPr/>
        </p:nvSpPr>
        <p:spPr>
          <a:xfrm>
            <a:off x="576072" y="972000"/>
            <a:ext cx="1103680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3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1_1#c28470b96?pid=1b8545aad&amp;color=0,0,0&amp;vtp=1&amp;bbb=1&amp;hb=1&amp;hltap=1"/>
          <p:cNvSpPr/>
          <p:nvPr/>
        </p:nvSpPr>
        <p:spPr>
          <a:xfrm>
            <a:off x="576072" y="2269178"/>
            <a:ext cx="11036808" cy="4356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3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0_1#be3c7ab51?pid=1b8545aad&amp;color=0,0,0&amp;vtp=1&amp;bt=1&amp;bbb=1&amp;hla=1"/>
          <p:cNvSpPr/>
          <p:nvPr/>
        </p:nvSpPr>
        <p:spPr>
          <a:xfrm>
            <a:off x="576072" y="1569535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供参考)Lunar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Bricks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Construction</a:t>
            </a:r>
            <a:endParaRPr lang="en-US" altLang="zh-CN" sz="2800" dirty="0"/>
          </a:p>
        </p:txBody>
      </p:sp>
      <p:sp>
        <p:nvSpPr>
          <p:cNvPr id="5" name="QB_6_AN.92_1#c28470b96?pid=1b8545aad&amp;color=0,0,0&amp;vtp=1&amp;bbb=1&amp;hb=1&amp;hla=1"/>
          <p:cNvSpPr/>
          <p:nvPr/>
        </p:nvSpPr>
        <p:spPr>
          <a:xfrm>
            <a:off x="576072" y="3476948"/>
            <a:ext cx="11036808" cy="301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供参考)Yes,I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impossible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scientists./No,I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extreme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320602e9?pid=41cee6f63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c320602e9?pid=41cee6f63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2_1#497933a32?pid=c320602e9&amp;color=0,0,0&amp;vtp=1&amp;bbb=1&amp;hb=1"/>
          <p:cNvSpPr/>
          <p:nvPr/>
        </p:nvSpPr>
        <p:spPr>
          <a:xfrm>
            <a:off x="576072" y="1571059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假设你叫李明，你对航天很感兴趣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，打算参加某英语杂志社组织的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一个主题与航天相关的夏令营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。请根据以下内容提示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，用英语写一封电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，申请加入该夏令营。内容包括：1.简单介绍身份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，说明写信意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；2.为航天梦想做的努力，如曾参加过的科技活动、成果等；3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.表达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申请加入夏令营的殷切期盼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2_2#497933a32?pid=c320602e9&amp;color=0,0,0&amp;vtp=1&amp;bt=1&amp;bbb=1"/>
          <p:cNvSpPr/>
          <p:nvPr/>
        </p:nvSpPr>
        <p:spPr>
          <a:xfrm>
            <a:off x="351954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4704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4470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4470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470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endParaRPr lang="en-US" altLang="zh-CN" sz="2800" dirty="0"/>
          </a:p>
        </p:txBody>
      </p:sp>
      <p:sp>
        <p:nvSpPr>
          <p:cNvPr id="3" name="QB_5_AN.83_1#497933a32.blank?pid=c320602e9&amp;color=0,0,0&amp;vpa=41&amp;vtp=1&amp;bbb=1"/>
          <p:cNvSpPr/>
          <p:nvPr/>
        </p:nvSpPr>
        <p:spPr>
          <a:xfrm>
            <a:off x="1517973" y="2236920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申请加入航天夏令营</a:t>
            </a:r>
            <a:endParaRPr lang="en-US" altLang="zh-CN" sz="2800" dirty="0"/>
          </a:p>
        </p:txBody>
      </p:sp>
      <p:sp>
        <p:nvSpPr>
          <p:cNvPr id="4" name="QB_5_AN.84_1#497933a32.blank?pid=c320602e9&amp;color=0,0,0&amp;vpa=42&amp;vtp=1&amp;bbb=1"/>
          <p:cNvSpPr/>
          <p:nvPr/>
        </p:nvSpPr>
        <p:spPr>
          <a:xfrm>
            <a:off x="7867972" y="2236920"/>
            <a:ext cx="2997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应用文(电子邮件)</a:t>
            </a:r>
            <a:endParaRPr lang="en-US" altLang="zh-CN" sz="2800" dirty="0"/>
          </a:p>
        </p:txBody>
      </p:sp>
      <p:sp>
        <p:nvSpPr>
          <p:cNvPr id="5" name="QB_5_AN.85_1#497933a32.blank?pid=c320602e9&amp;color=0,0,0&amp;vpa=43&amp;vtp=1&amp;bbb=1"/>
          <p:cNvSpPr/>
          <p:nvPr/>
        </p:nvSpPr>
        <p:spPr>
          <a:xfrm>
            <a:off x="1517973" y="2863665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</a:t>
            </a:r>
            <a:endParaRPr lang="en-US" altLang="zh-CN" sz="2800" dirty="0"/>
          </a:p>
        </p:txBody>
      </p:sp>
      <p:sp>
        <p:nvSpPr>
          <p:cNvPr id="6" name="QB_5_AN.86_1#497933a32.blank?pid=c320602e9&amp;color=0,0,0&amp;vpa=44&amp;vtp=1&amp;bbb=1"/>
          <p:cNvSpPr/>
          <p:nvPr/>
        </p:nvSpPr>
        <p:spPr>
          <a:xfrm>
            <a:off x="5950272" y="2863665"/>
            <a:ext cx="585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一般现在时、现在完成时(介绍成果)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7_1#497933a32?pid=c320602e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2" name="QB_5_BD.87_2#497933a32?colgroup=3,14,11&amp;pid=c320602e9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18520" cy="3941320"/>
        </p:xfrm>
        <a:graphic>
          <a:graphicData uri="http://schemas.openxmlformats.org/drawingml/2006/table">
            <a:tbl>
              <a:tblPr/>
              <a:tblGrid>
                <a:gridCol w="1298448"/>
                <a:gridCol w="5440680"/>
                <a:gridCol w="4279392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1.简单介绍身份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.说明写信意图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为航天梦想做的努力：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.曾参加过的科技活动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表达申请加入夏令营的殷切期盼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9_3#497933a32?pid=c320602e9&amp;color=0,0,0&amp;vtp=1&amp;bt=1&amp;bbb=1&amp;hb=1&amp;hltap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teachers,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magazine.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0_1#497933a32.blank?pid=c320602e9&amp;color=0,0,0&amp;vpa=45&amp;vtp=1&amp;bbb=1&amp;hb=1"/>
          <p:cNvSpPr/>
          <p:nvPr/>
        </p:nvSpPr>
        <p:spPr>
          <a:xfrm>
            <a:off x="576072" y="2884620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Ming,a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camp.</a:t>
            </a:r>
            <a:endParaRPr lang="en-US" altLang="zh-CN" sz="2800" dirty="0"/>
          </a:p>
        </p:txBody>
      </p:sp>
      <p:sp>
        <p:nvSpPr>
          <p:cNvPr id="4" name="QB_5_AN.90_1#497933a32?pid=c320602e9&amp;color=0,0,0&amp;vtp=1&amp;bt=1&amp;bbb=1&amp;hb=1&amp;hla=1"/>
          <p:cNvSpPr/>
          <p:nvPr/>
        </p:nvSpPr>
        <p:spPr>
          <a:xfrm>
            <a:off x="576072" y="482518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3_3#497933a32?pid=c320602e9&amp;color=0,0,0&amp;vtp=1&amp;bt=1&amp;bbb=1&amp;hb=1&amp;hltap=1"/>
          <p:cNvSpPr/>
          <p:nvPr/>
        </p:nvSpPr>
        <p:spPr>
          <a:xfrm>
            <a:off x="576072" y="972000"/>
            <a:ext cx="11036808" cy="5522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much!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Sincerely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endParaRPr lang="en-US" altLang="zh-CN" sz="2800" dirty="0"/>
          </a:p>
        </p:txBody>
      </p:sp>
      <p:sp>
        <p:nvSpPr>
          <p:cNvPr id="3" name="QB_5_AN.92_1#497933a32?pid=c320602e9&amp;color=0,0,0&amp;vtp=1&amp;bt=1&amp;bbb=1&amp;hb=1&amp;hla=1"/>
          <p:cNvSpPr/>
          <p:nvPr/>
        </p:nvSpPr>
        <p:spPr>
          <a:xfrm>
            <a:off x="576072" y="961840"/>
            <a:ext cx="11036808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spaceship.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prizes.</a:t>
            </a:r>
            <a:endParaRPr lang="en-US" altLang="zh-CN" sz="2800" dirty="0"/>
          </a:p>
        </p:txBody>
      </p:sp>
      <p:sp>
        <p:nvSpPr>
          <p:cNvPr id="4" name="QB_5_AN.94_1#497933a32?pid=c320602e9&amp;color=0,0,0&amp;vtp=1&amp;bt=1&amp;bbb=1&amp;hb=1&amp;hltap=1&amp;hla=1"/>
          <p:cNvSpPr/>
          <p:nvPr/>
        </p:nvSpPr>
        <p:spPr>
          <a:xfrm>
            <a:off x="576072" y="3436816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1350a398d?pid=160b341cb&amp;color=0,0,0&amp;mp=1&amp;vtp=1&amp;bt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Wednesday,the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warheads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(假弹头)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Pacific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9_1#80266f397.choices?pid=1350a398d&amp;color=0,0,0&amp;vtp=1&amp;bbb=1"/>
          <p:cNvSpPr/>
          <p:nvPr/>
        </p:nvSpPr>
        <p:spPr>
          <a:xfrm>
            <a:off x="576072" y="2829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.why</a:t>
            </a:r>
            <a:endParaRPr lang="en-US" altLang="zh-CN" sz="2800" dirty="0"/>
          </a:p>
        </p:txBody>
      </p:sp>
      <p:sp>
        <p:nvSpPr>
          <p:cNvPr id="4" name="QC_6_AN.10_1#80266f397.bracket?pid=1350a398d&amp;color=0,0,0&amp;vpa=4&amp;vtp=1"/>
          <p:cNvSpPr/>
          <p:nvPr/>
        </p:nvSpPr>
        <p:spPr>
          <a:xfrm>
            <a:off x="853090" y="2825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1350a398d?pid=160b341cb&amp;color=0,0,0&amp;mp=1&amp;vtp=1&amp;bt=1&amp;bbb=1&amp;hb=1"/>
          <p:cNvSpPr/>
          <p:nvPr/>
        </p:nvSpPr>
        <p:spPr>
          <a:xfrm>
            <a:off x="576072" y="969264"/>
            <a:ext cx="11036808" cy="37842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long-range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missiles,including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DF-31AG,DF-5B,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DF-41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DF-5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launched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silos.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DF-31AG,which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anniversary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6_BD.12_1#2c1423b96.choices?pid=1350a398d&amp;color=0,0,0&amp;vtp=1&amp;bbb=1"/>
          <p:cNvSpPr/>
          <p:nvPr/>
        </p:nvSpPr>
        <p:spPr>
          <a:xfrm>
            <a:off x="576072" y="4719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B.Earlier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.Once</a:t>
            </a:r>
            <a:endParaRPr lang="en-US" altLang="zh-CN" sz="2800" dirty="0"/>
          </a:p>
        </p:txBody>
      </p:sp>
      <p:sp>
        <p:nvSpPr>
          <p:cNvPr id="4" name="QC_6_AN.13_1#2c1423b96.bracket?pid=1350a398d&amp;color=0,0,0&amp;vpa=5&amp;vtp=1"/>
          <p:cNvSpPr/>
          <p:nvPr/>
        </p:nvSpPr>
        <p:spPr>
          <a:xfrm>
            <a:off x="865790" y="471900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4_1#bf7ec6d03.choices?pid=1350a398d&amp;color=0,0,0&amp;vtp=1&amp;bbb=1"/>
          <p:cNvSpPr/>
          <p:nvPr/>
        </p:nvSpPr>
        <p:spPr>
          <a:xfrm>
            <a:off x="576072" y="53605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.describe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B.suggest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.include</a:t>
            </a:r>
            <a:endParaRPr lang="en-US" altLang="zh-CN" sz="2800" dirty="0"/>
          </a:p>
        </p:txBody>
      </p:sp>
      <p:sp>
        <p:nvSpPr>
          <p:cNvPr id="6" name="QC_6_AN.15_1#bf7ec6d03.bracket?pid=1350a398d&amp;color=0,0,0&amp;vpa=6&amp;vtp=1"/>
          <p:cNvSpPr/>
          <p:nvPr/>
        </p:nvSpPr>
        <p:spPr>
          <a:xfrm>
            <a:off x="865790" y="53599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6_1#d1fad03d4.choices?pid=1350a398d&amp;color=0,0,0&amp;vtp=1&amp;bbb=1"/>
          <p:cNvSpPr/>
          <p:nvPr/>
        </p:nvSpPr>
        <p:spPr>
          <a:xfrm>
            <a:off x="576072" y="599490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separates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8" name="QC_6_AN.17_1#d1fad03d4.bracket?pid=1350a398d&amp;color=0,0,0&amp;vpa=7&amp;vtp=1"/>
          <p:cNvSpPr/>
          <p:nvPr/>
        </p:nvSpPr>
        <p:spPr>
          <a:xfrm>
            <a:off x="853090" y="599427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1350a398d?pid=160b341cb&amp;color=0,0,0&amp;mp=1&amp;vtp=1&amp;bt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spokesman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Defense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Ministry,the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soldiers’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6_BD.19_1#497ab6d7b.choices?pid=1350a398d&amp;color=0,0,0&amp;vtp=1&amp;bbb=1"/>
          <p:cNvSpPr/>
          <p:nvPr/>
        </p:nvSpPr>
        <p:spPr>
          <a:xfrm>
            <a:off x="576072" y="2829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.daily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B.monthly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.yearly</a:t>
            </a:r>
            <a:endParaRPr lang="en-US" altLang="zh-CN" sz="2800" dirty="0"/>
          </a:p>
        </p:txBody>
      </p:sp>
      <p:sp>
        <p:nvSpPr>
          <p:cNvPr id="4" name="QC_6_AN.20_1#497ab6d7b.bracket?pid=1350a398d&amp;color=0,0,0&amp;vpa=8&amp;vtp=1"/>
          <p:cNvSpPr/>
          <p:nvPr/>
        </p:nvSpPr>
        <p:spPr>
          <a:xfrm>
            <a:off x="853090" y="2825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1_1#1350a398d?pid=160b341cb&amp;color=0,0,0&amp;mp=1&amp;vtp=1&amp;bt=1&amp;bbb=1&amp;hb=1"/>
          <p:cNvSpPr/>
          <p:nvPr/>
        </p:nvSpPr>
        <p:spPr>
          <a:xfrm>
            <a:off x="576072" y="972000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Yongling,a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strategy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(战略)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professor,said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releasing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reliable,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security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6_BD.22_1#1549be9ad.choices?pid=1350a398d&amp;color=0,0,0&amp;vtp=1&amp;bbb=1"/>
          <p:cNvSpPr/>
          <p:nvPr/>
        </p:nvSpPr>
        <p:spPr>
          <a:xfrm>
            <a:off x="576072" y="41074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.closed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B.hidden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.open</a:t>
            </a:r>
            <a:endParaRPr lang="en-US" altLang="zh-CN" sz="2800" dirty="0"/>
          </a:p>
        </p:txBody>
      </p:sp>
      <p:sp>
        <p:nvSpPr>
          <p:cNvPr id="4" name="QC_6_AN.23_1#1549be9ad.bracket?pid=1350a398d&amp;color=0,0,0&amp;vpa=9&amp;vtp=1"/>
          <p:cNvSpPr/>
          <p:nvPr/>
        </p:nvSpPr>
        <p:spPr>
          <a:xfrm>
            <a:off x="853090" y="41036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4_1#ba6754a3a.choices?pid=1350a398d&amp;color=0,0,0&amp;vtp=1&amp;bbb=1"/>
          <p:cNvSpPr/>
          <p:nvPr/>
        </p:nvSpPr>
        <p:spPr>
          <a:xfrm>
            <a:off x="576072" y="473678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5058410" algn="l"/>
                <a:tab pos="83013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.therefore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6" name="QC_6_AN.25_1#ba6754a3a.bracket?pid=1350a398d&amp;color=0,0,0&amp;vpa=10&amp;vtp=1"/>
          <p:cNvSpPr/>
          <p:nvPr/>
        </p:nvSpPr>
        <p:spPr>
          <a:xfrm>
            <a:off x="865790" y="47329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5d913f90?pid=41cee6f63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5b2431d59?pid=05d913f90&amp;color=0,0,0&amp;vtp=1&amp;bbb=1"/>
          <p:cNvSpPr/>
          <p:nvPr/>
        </p:nvSpPr>
        <p:spPr>
          <a:xfrm>
            <a:off x="576072" y="158864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6_1#5b2431d59?pid=05d913f90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73037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6_2#5b2431d59?pid=05d913f90&amp;color=0,0,0&amp;vtp=1&amp;bbb=1&amp;hb=1"/>
          <p:cNvSpPr/>
          <p:nvPr/>
        </p:nvSpPr>
        <p:spPr>
          <a:xfrm>
            <a:off x="576072" y="2249678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Haoze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Luanping,Hebei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policeman,and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(高考),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Nanjing,Jiangsu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19185</Words>
  <Application>WPS 演示</Application>
  <PresentationFormat>宽屏</PresentationFormat>
  <Paragraphs>708</Paragraphs>
  <Slides>46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4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>Cambria Math</vt:lpstr>
      <vt:lpstr>Cambria Math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