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88" r:id="rId3"/>
    <p:sldId id="257" r:id="rId5"/>
    <p:sldId id="301" r:id="rId6"/>
    <p:sldId id="302" r:id="rId7"/>
    <p:sldId id="303" r:id="rId8"/>
    <p:sldId id="304" r:id="rId9"/>
    <p:sldId id="305" r:id="rId10"/>
    <p:sldId id="306" r:id="rId11"/>
    <p:sldId id="307" r:id="rId12"/>
    <p:sldId id="308" r:id="rId13"/>
    <p:sldId id="309" r:id="rId14"/>
    <p:sldId id="310" r:id="rId15"/>
    <p:sldId id="311" r:id="rId16"/>
    <p:sldId id="312" r:id="rId17"/>
    <p:sldId id="313" r:id="rId18"/>
    <p:sldId id="314" r:id="rId19"/>
    <p:sldId id="315" r:id="rId20"/>
    <p:sldId id="316" r:id="rId21"/>
    <p:sldId id="317" r:id="rId22"/>
    <p:sldId id="318" r:id="rId23"/>
    <p:sldId id="319" r:id="rId24"/>
    <p:sldId id="320" r:id="rId25"/>
    <p:sldId id="321" r:id="rId26"/>
    <p:sldId id="322" r:id="rId27"/>
    <p:sldId id="323" r:id="rId28"/>
    <p:sldId id="324" r:id="rId29"/>
    <p:sldId id="325" r:id="rId30"/>
    <p:sldId id="326" r:id="rId31"/>
    <p:sldId id="327" r:id="rId32"/>
    <p:sldId id="328" r:id="rId33"/>
    <p:sldId id="329" r:id="rId34"/>
    <p:sldId id="330" r:id="rId35"/>
    <p:sldId id="331" r:id="rId36"/>
    <p:sldId id="332" r:id="rId37"/>
    <p:sldId id="333" r:id="rId38"/>
    <p:sldId id="334" r:id="rId39"/>
    <p:sldId id="335" r:id="rId40"/>
    <p:sldId id="336" r:id="rId41"/>
    <p:sldId id="337" r:id="rId42"/>
    <p:sldId id="338" r:id="rId43"/>
    <p:sldId id="339" r:id="rId44"/>
    <p:sldId id="340" r:id="rId45"/>
    <p:sldId id="341" r:id="rId46"/>
    <p:sldId id="342" r:id="rId47"/>
    <p:sldId id="343" r:id="rId48"/>
    <p:sldId id="299" r:id="rId4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66" d="100"/>
          <a:sy n="66" d="100"/>
        </p:scale>
        <p:origin x="168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2496c6a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1fc709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题型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解读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9106707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解题指导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真题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实练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尾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4" y="-15199"/>
            <a:ext cx="12202276" cy="6893071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/>
        </p:nvSpPr>
        <p:spPr>
          <a:xfrm>
            <a:off x="982792" y="5877272"/>
            <a:ext cx="7057887" cy="521970"/>
          </a:xfrm>
          <a:prstGeom prst="rect">
            <a:avLst/>
          </a:prstGeom>
          <a:solidFill>
            <a:srgbClr val="FFD966"/>
          </a:solidFill>
        </p:spPr>
        <p:txBody>
          <a:bodyPr wrap="square" rtlCol="0">
            <a:spAutoFit/>
          </a:bodyPr>
          <a:lstStyle/>
          <a:p>
            <a:pPr algn="ctr"/>
            <a:endParaRPr lang="zh-CN" altLang="en-US" sz="2800" b="1" kern="100" dirty="0">
              <a:solidFill>
                <a:srgbClr val="FF0000"/>
              </a:solidFill>
              <a:cs typeface="Times New Roman" panose="020206030504050203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970a7349434d8792d8d0c97#tid=6978334d362c635c233fefd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6080760"/>
            <a:ext cx="6839712" cy="100584"/>
          </a:xfrm>
          <a:prstGeom prst="rect">
            <a:avLst/>
          </a:prstGeom>
          <a:solidFill>
            <a:srgbClr val="ED9403"/>
          </a:solidFill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课后练习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1300dcf9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考点解读</a:t>
            </a:r>
            <a:endParaRPr lang="en-US" altLang="zh-CN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d67d032f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中考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链接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7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3.xml"/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rgbClr val="F6D30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97465" y="1593734"/>
            <a:ext cx="4469793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solidFill>
                  <a:sysClr val="windowText" lastClr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中考解读</a:t>
            </a:r>
            <a:endParaRPr lang="en-US" altLang="zh-CN" sz="7200" kern="1800" spc="300" dirty="0">
              <a:solidFill>
                <a:sysClr val="windowText" lastClr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9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1120562" y="6020679"/>
            <a:ext cx="6672672" cy="101248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005442" y="5667424"/>
            <a:ext cx="22247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中考解读</a:t>
            </a:r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·</a:t>
            </a:r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解读中考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036910" y="5652380"/>
            <a:ext cx="48207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ZHONG KAO JIE DU JIE DU ZHONG KAO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65132" y="2764781"/>
            <a:ext cx="3613499" cy="93871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55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教学课件</a:t>
            </a:r>
            <a:endParaRPr lang="en-US" altLang="zh-CN" sz="55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6" grpId="0" bldLvl="0" animBg="1"/>
      <p:bldP spid="5" grpId="0" bldLvl="0" animBg="1"/>
      <p:bldP spid="7" grpId="0" bldLvl="0" animBg="1"/>
      <p:bldP spid="8" grpId="0" bldLvl="0" animBg="1"/>
      <p:bldP spid="9" grpId="0"/>
      <p:bldP spid="10" grpId="0" bldLvl="0" animBg="1"/>
      <p:bldP spid="28" grpId="0" bldLvl="0" animBg="1"/>
      <p:bldP spid="38" grpId="0" bldLvl="0" animBg="1"/>
      <p:bldP spid="3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QM_5_BD.25_6#60c6af974?colgroup=5,5,17&amp;pid=7059c03cb&amp;color=0,0,0&amp;mp=1&amp;vtp=1&amp;bt=1&amp;bbb=1&amp;hb=1"/>
          <p:cNvGraphicFramePr>
            <a:graphicFrameLocks noGrp="1"/>
          </p:cNvGraphicFramePr>
          <p:nvPr/>
        </p:nvGraphicFramePr>
        <p:xfrm>
          <a:off x="576072" y="1672590"/>
          <a:ext cx="11018520" cy="2790063"/>
        </p:xfrm>
        <a:graphic>
          <a:graphicData uri="http://schemas.openxmlformats.org/drawingml/2006/table">
            <a:tbl>
              <a:tblPr/>
              <a:tblGrid>
                <a:gridCol w="2240280"/>
                <a:gridCol w="2194560"/>
                <a:gridCol w="6583680"/>
              </a:tblGrid>
              <a:tr h="2790063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7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Emblem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(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会徽)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showed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fighting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spirit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(斗志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)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always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making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breakthroughs.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also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showed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determination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(决心)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Harbin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Asian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Winter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Games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" name="QM_5_BD.25_7#60c6af974.table_image?tii=2&amp;pid=7059c03cb&amp;color=0,0,0&amp;mp=1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3304" y="2331911"/>
            <a:ext cx="1325880" cy="147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QM_5_BD.25_6#60c6af974?colgroup=5,5,17&amp;pid=7059c03cb&amp;color=0,0,0&amp;mp=1&amp;vtp=1&amp;bt=1&amp;bbb=1"/>
          <p:cNvSpPr txBox="1"/>
          <p:nvPr/>
        </p:nvSpPr>
        <p:spPr>
          <a:xfrm>
            <a:off x="10876447" y="96926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QM_5_BD.25_8#60c6af974?colgroup=5,5,17&amp;pid=7059c03cb&amp;color=0,0,0&amp;mp=1&amp;vtp=1&amp;bt=1&amp;bbb=1&amp;hb=1"/>
          <p:cNvGraphicFramePr>
            <a:graphicFrameLocks noGrp="1"/>
          </p:cNvGraphicFramePr>
          <p:nvPr/>
        </p:nvGraphicFramePr>
        <p:xfrm>
          <a:off x="576072" y="984754"/>
          <a:ext cx="11018520" cy="5516182"/>
        </p:xfrm>
        <a:graphic>
          <a:graphicData uri="http://schemas.openxmlformats.org/drawingml/2006/table">
            <a:tbl>
              <a:tblPr/>
              <a:tblGrid>
                <a:gridCol w="2240280"/>
                <a:gridCol w="2194560"/>
                <a:gridCol w="6583680"/>
              </a:tblGrid>
              <a:tr h="511683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10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Mascots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(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吉祥物)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Binbin”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Nini”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“Binbin”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“Nini”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pair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Siberian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tigers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(东北虎).In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traditional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Chinese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culture,the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tiger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symbol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good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luck.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“Binbin”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taken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from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“Harbin”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while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name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Nini”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pronunciation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Chinese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character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(汉字发音)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(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You)”.Together,these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two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names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mean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: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Welcome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Harbin”.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" name="QM_5_BD.25_9#60c6af974.table_image?tii=3&amp;pid=7059c03cb&amp;color=0,0,0&amp;mp=1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8984" y="3102543"/>
            <a:ext cx="1874520" cy="1271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QM_5_BD.25_8#60c6af974?colgroup=5,5,17&amp;pid=7059c03cb&amp;color=0,0,0&amp;mp=1&amp;vtp=1&amp;bt=1&amp;bbb=1"/>
          <p:cNvSpPr txBox="1"/>
          <p:nvPr/>
        </p:nvSpPr>
        <p:spPr>
          <a:xfrm>
            <a:off x="10876447" y="28142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25_10#60c6af974?pid=7059c03cb&amp;color=0,0,0&amp;mp=1&amp;vtp=1&amp;bt=1&amp;bbb=1&amp;hb=1"/>
          <p:cNvSpPr/>
          <p:nvPr/>
        </p:nvSpPr>
        <p:spPr>
          <a:xfrm>
            <a:off x="576072" y="969264"/>
            <a:ext cx="11036808" cy="44414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Asian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international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Olympics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hosted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Asian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past,one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Harbin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1996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Changchun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2007.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Asian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Harbin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platform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exchange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friendship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Asian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countries.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#1.3.2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6_1#1da641ecb?pid=60c6af974&amp;color=0,0,0&amp;vtp=1&amp;bt=1&amp;bbb=1"/>
          <p:cNvSpPr/>
          <p:nvPr/>
        </p:nvSpPr>
        <p:spPr>
          <a:xfrm>
            <a:off x="576072" y="96926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Asian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held?</a:t>
            </a:r>
            <a:endParaRPr lang="en-US" altLang="zh-CN" sz="2800" dirty="0"/>
          </a:p>
        </p:txBody>
      </p:sp>
      <p:sp>
        <p:nvSpPr>
          <p:cNvPr id="3" name="QC_6_AN.27_1#1da641ecb.bracket?pid=60c6af974&amp;color=0,0,0&amp;vpa=11&amp;vtp=1"/>
          <p:cNvSpPr/>
          <p:nvPr/>
        </p:nvSpPr>
        <p:spPr>
          <a:xfrm>
            <a:off x="853090" y="96545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26_2#1da641ecb.choices?pid=60c6af974&amp;color=0,0,0&amp;vtp=1&amp;bbb=1"/>
          <p:cNvSpPr/>
          <p:nvPr/>
        </p:nvSpPr>
        <p:spPr>
          <a:xfrm>
            <a:off x="576072" y="160597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February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14th, 2024, 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Harbin.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February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14th, 2025, 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February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14th, 2025, 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Harbin.</a:t>
            </a:r>
            <a:endParaRPr lang="en-US" altLang="zh-CN" sz="2800" dirty="0"/>
          </a:p>
        </p:txBody>
      </p:sp>
      <p:sp>
        <p:nvSpPr>
          <p:cNvPr id="5" name="QC_6_BD.28_1#9c35533e2?pid=60c6af974&amp;color=0,0,0&amp;vtp=1&amp;bbb=1"/>
          <p:cNvSpPr/>
          <p:nvPr/>
        </p:nvSpPr>
        <p:spPr>
          <a:xfrm>
            <a:off x="576072" y="35285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medals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awarded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skating?</a:t>
            </a:r>
            <a:endParaRPr lang="en-US" altLang="zh-CN" sz="2800" dirty="0"/>
          </a:p>
        </p:txBody>
      </p:sp>
      <p:sp>
        <p:nvSpPr>
          <p:cNvPr id="6" name="QC_6_AN.29_1#9c35533e2.bracket?pid=60c6af974&amp;color=0,0,0&amp;vpa=12&amp;vtp=1"/>
          <p:cNvSpPr/>
          <p:nvPr/>
        </p:nvSpPr>
        <p:spPr>
          <a:xfrm>
            <a:off x="853090" y="35247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28_2#9c35533e2.choices?pid=60c6af974&amp;color=0,0,0&amp;vtp=1&amp;bbb=1"/>
          <p:cNvSpPr/>
          <p:nvPr/>
        </p:nvSpPr>
        <p:spPr>
          <a:xfrm>
            <a:off x="576072" y="415975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830955" algn="l"/>
                <a:tab pos="7624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64.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.6.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0_1#0957e3595?pid=60c6af974&amp;color=0,0,0&amp;vtp=1&amp;bt=1&amp;bbb=1"/>
          <p:cNvSpPr/>
          <p:nvPr/>
        </p:nvSpPr>
        <p:spPr>
          <a:xfrm>
            <a:off x="576072" y="969264"/>
            <a:ext cx="1103680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slogan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“Love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Asia”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show?</a:t>
            </a:r>
            <a:endParaRPr lang="en-US" altLang="zh-CN" sz="2800" dirty="0"/>
          </a:p>
        </p:txBody>
      </p:sp>
      <p:sp>
        <p:nvSpPr>
          <p:cNvPr id="3" name="QC_6_AN.31_1#0957e3595.bracket?pid=60c6af974&amp;color=0,0,0&amp;vpa=13&amp;vtp=1"/>
          <p:cNvSpPr/>
          <p:nvPr/>
        </p:nvSpPr>
        <p:spPr>
          <a:xfrm>
            <a:off x="853090" y="962406"/>
            <a:ext cx="515938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30_2#0957e3595.choices?pid=60c6af974&amp;color=0,0,0&amp;vtp=1&amp;bbb=1"/>
          <p:cNvSpPr/>
          <p:nvPr/>
        </p:nvSpPr>
        <p:spPr>
          <a:xfrm>
            <a:off x="576072" y="1584896"/>
            <a:ext cx="11036808" cy="17887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opportunity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athletes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realize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dreams.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fighting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spirit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continuous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breakthroughs.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united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Asia.</a:t>
            </a:r>
            <a:endParaRPr lang="en-US" altLang="zh-CN" sz="2800" dirty="0"/>
          </a:p>
        </p:txBody>
      </p:sp>
      <p:sp>
        <p:nvSpPr>
          <p:cNvPr id="5" name="QC_6_BD.32_1#42f4f724d?pid=60c6af974&amp;color=0,0,0&amp;vtp=1&amp;bbb=1&amp;hb=1"/>
          <p:cNvSpPr/>
          <p:nvPr/>
        </p:nvSpPr>
        <p:spPr>
          <a:xfrm>
            <a:off x="576072" y="3451796"/>
            <a:ext cx="11036808" cy="11615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emblem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Asian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Games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symbolize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</p:txBody>
      </p:sp>
      <p:sp>
        <p:nvSpPr>
          <p:cNvPr id="6" name="QC_6_AN.33_1#42f4f724d.bracket?pid=60c6af974&amp;color=0,0,0&amp;vpa=14&amp;vtp=1"/>
          <p:cNvSpPr/>
          <p:nvPr/>
        </p:nvSpPr>
        <p:spPr>
          <a:xfrm>
            <a:off x="853090" y="3455352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32_2#42f4f724d.choices?pid=60c6af974&amp;color=0,0,0&amp;vtp=1&amp;bbb=1"/>
          <p:cNvSpPr/>
          <p:nvPr/>
        </p:nvSpPr>
        <p:spPr>
          <a:xfrm>
            <a:off x="576072" y="4677916"/>
            <a:ext cx="11036808" cy="17887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A.Welcome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Harbin.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athletes.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spirit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constant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progress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determination.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4_1#d9a8243dd?pid=60c6af974&amp;color=0,0,0&amp;vtp=1&amp;bt=1&amp;bbb=1&amp;hb=1"/>
          <p:cNvSpPr/>
          <p:nvPr/>
        </p:nvSpPr>
        <p:spPr>
          <a:xfrm>
            <a:off x="576072" y="969264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hosted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Asian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Games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2025,and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cities?</a:t>
            </a:r>
            <a:endParaRPr lang="en-US" altLang="zh-CN" sz="2800" dirty="0"/>
          </a:p>
        </p:txBody>
      </p:sp>
      <p:sp>
        <p:nvSpPr>
          <p:cNvPr id="3" name="QC_6_AN.35_1#d9a8243dd.bracket?pid=60c6af974&amp;color=0,0,0&amp;vpa=15&amp;vtp=1"/>
          <p:cNvSpPr/>
          <p:nvPr/>
        </p:nvSpPr>
        <p:spPr>
          <a:xfrm>
            <a:off x="865790" y="976884"/>
            <a:ext cx="49530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34_2#d9a8243dd.choices?pid=60c6af974&amp;color=0,0,0&amp;vtp=1&amp;bbb=1"/>
          <p:cNvSpPr/>
          <p:nvPr/>
        </p:nvSpPr>
        <p:spPr>
          <a:xfrm>
            <a:off x="576072" y="2251773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A.Once, 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Harbin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(1996).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.Twice, 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Harbin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(1996)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Changchun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(2007).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times, 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Harbin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(1996), Changchun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(2007), 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(2022).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36_1#86b449502?pid=7059c03cb&amp;color=0,0,0&amp;vtp=1&amp;bt=1&amp;bbb=1"/>
          <p:cNvSpPr/>
          <p:nvPr/>
        </p:nvSpPr>
        <p:spPr>
          <a:xfrm>
            <a:off x="576072" y="972000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南充二模改编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5_BD.36_1#86b449502?pid=7059c03cb&amp;color=0,0,0&amp;tib=255,255,255&amp;iip=3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41978" y="1113732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5_BD.36_2#86b449502?pid=7059c03cb&amp;color=0,0,0&amp;vtp=1&amp;bbb=1&amp;hb=1"/>
          <p:cNvSpPr/>
          <p:nvPr/>
        </p:nvSpPr>
        <p:spPr>
          <a:xfrm>
            <a:off x="576072" y="1642433"/>
            <a:ext cx="11036808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Embroidery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(刺绣)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embroidery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styles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embroidery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Suzhou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,Shu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embroidery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Sichuan,Xiang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embroidery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Hunan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Yue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embroidery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Guangdong.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embroidery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dates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Dynasty.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Silk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Road.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36_2#86b449502?pid=7059c03cb&amp;color=0,0,0&amp;vtp=1&amp;bbb=1&amp;hb=1"/>
          <p:cNvSpPr/>
          <p:nvPr/>
        </p:nvSpPr>
        <p:spPr>
          <a:xfrm>
            <a:off x="576072" y="972000"/>
            <a:ext cx="11036808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Embroidery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patience.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modern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machines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cheaper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embroidery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products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today,fewer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handmade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embroidery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products.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embroiderers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danger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skill,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embroidery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added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intangible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heritage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非物质文化遗产目录)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2006.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Dezhi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embroidery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forty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64-year-old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national-level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inheritor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(传承人)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36_2#86b449502?pid=7059c03cb&amp;color=0,0,0&amp;vtp=1&amp;bbb=1&amp;hb=1"/>
          <p:cNvSpPr/>
          <p:nvPr/>
        </p:nvSpPr>
        <p:spPr>
          <a:xfrm>
            <a:off x="576072" y="972000"/>
            <a:ext cx="11036808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form.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Chengdu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Embroidery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Factory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2006,the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factory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u="sng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r>
              <a:rPr lang="en-US" altLang="zh-CN" sz="2800" b="1" i="0" u="sng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u="sng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art,Meng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embroidery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divide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silk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(线)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thirty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pieces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2016,a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invited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homepage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Qixi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logo,but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required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types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sewing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techniques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(针法)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35,000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stitches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针).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36_2#86b449502?pid=7059c03cb&amp;color=0,0,0&amp;vtp=1&amp;bbb=1&amp;hb=1"/>
          <p:cNvSpPr/>
          <p:nvPr/>
        </p:nvSpPr>
        <p:spPr>
          <a:xfrm>
            <a:off x="576072" y="972000"/>
            <a:ext cx="11036808" cy="378853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embroidery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universities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communities.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believes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embroidery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stands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thousands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Sichuan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saved.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responsibility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embroidery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skills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people,to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generation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generation,”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#8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de9a5c53.fixed?pid=54bed9a39&amp;color=0,0,0&amp;vtp=1&amp;bbb=1"/>
          <p:cNvSpPr/>
          <p:nvPr/>
        </p:nvSpPr>
        <p:spPr>
          <a:xfrm>
            <a:off x="0" y="1801368"/>
            <a:ext cx="12188952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100"/>
              </a:lnSpc>
            </a:pP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第二部分</a:t>
            </a:r>
            <a:r>
              <a:rPr lang="en-US" altLang="zh-CN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    </a:t>
            </a: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主题突破</a:t>
            </a:r>
            <a:endParaRPr lang="zh-CN" altLang="en-US" sz="4400" b="1" i="0" dirty="0">
              <a:solidFill>
                <a:srgbClr val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思源黑体 CN Heavy" panose="020B0A00000000000000" pitchFamily="34" charset="-120"/>
            </a:endParaRPr>
          </a:p>
        </p:txBody>
      </p:sp>
      <p:sp>
        <p:nvSpPr>
          <p:cNvPr id="3" name="C_2_BD#ade9a5c53.fixed?pid=54bed9a39&amp;color=0,0,0&amp;vtp=1&amp;bbb=1"/>
          <p:cNvSpPr/>
          <p:nvPr/>
        </p:nvSpPr>
        <p:spPr>
          <a:xfrm>
            <a:off x="0" y="2676144"/>
            <a:ext cx="12188952" cy="100584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40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人与</a:t>
            </a:r>
            <a:r>
              <a:rPr lang="zh-CN" altLang="en-US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社会</a:t>
            </a:r>
            <a:endParaRPr lang="zh-CN" altLang="en-US" sz="3200" b="1" i="0" dirty="0">
              <a:solidFill>
                <a:srgbClr val="000000"/>
              </a:solidFill>
              <a:latin typeface="Arial" panose="020B0604020202020204" pitchFamily="34" charset="0"/>
              <a:ea typeface="思源黑体 CN Heavy" panose="020B0A00000000000000" pitchFamily="34" charset="-122"/>
              <a:cs typeface="Arial" panose="020B0604020202020204" pitchFamily="34" charset="-120"/>
            </a:endParaRPr>
          </a:p>
          <a:p>
            <a:pPr algn="ctr">
              <a:lnSpc>
                <a:spcPts val="40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主题七</a:t>
            </a:r>
            <a:r>
              <a:rPr lang="en-US" altLang="zh-CN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    </a:t>
            </a:r>
            <a:r>
              <a:rPr lang="en-US" altLang="zh-CN" sz="3200" b="1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  <a:sym typeface="+mn-ea"/>
              </a:rPr>
              <a:t>艺术体育</a:t>
            </a:r>
            <a:endParaRPr lang="zh-CN" altLang="en-US" sz="3200" b="1" i="0" dirty="0">
              <a:solidFill>
                <a:srgbClr val="000000"/>
              </a:solidFill>
              <a:latin typeface="Arial" panose="020B0604020202020204" pitchFamily="34" charset="0"/>
              <a:ea typeface="思源黑体 CN Heavy" panose="020B0A00000000000000" pitchFamily="34" charset="-122"/>
              <a:cs typeface="Arial" panose="020B0604020202020204" pitchFamily="34" charset="-120"/>
            </a:endParaRPr>
          </a:p>
        </p:txBody>
      </p:sp>
      <p:sp>
        <p:nvSpPr>
          <p:cNvPr id="4" name="C_2#ade9a5c53"/>
          <p:cNvSpPr/>
          <p:nvPr/>
        </p:nvSpPr>
        <p:spPr>
          <a:xfrm>
            <a:off x="2962402" y="3926459"/>
            <a:ext cx="6263640" cy="9144"/>
          </a:xfrm>
          <a:prstGeom prst="line">
            <a:avLst/>
          </a:prstGeom>
          <a:noFill/>
          <a:ln w="1016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C_2#ade9a5c53.fixed?pid=54bed9a39&amp;color=28,31,37&amp;vtp=1&amp;bbb=1"/>
          <p:cNvSpPr/>
          <p:nvPr/>
        </p:nvSpPr>
        <p:spPr>
          <a:xfrm>
            <a:off x="3063240" y="5385816"/>
            <a:ext cx="832104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第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二部分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  <p:sp>
        <p:nvSpPr>
          <p:cNvPr id="7" name="C_2#ade9a5c53.fixed?pid=54bed9a39&amp;color=28,31,37&amp;vtp=1&amp;bbb=1"/>
          <p:cNvSpPr/>
          <p:nvPr/>
        </p:nvSpPr>
        <p:spPr>
          <a:xfrm>
            <a:off x="6209792" y="5385816"/>
            <a:ext cx="1947672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  <a:buClrTx/>
              <a:buSzTx/>
              <a:buFontTx/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主题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七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7_1#7807e4662?pid=86b449502&amp;color=0,0,0&amp;vtp=1&amp;bt=1&amp;bbb=1&amp;hb=1"/>
          <p:cNvSpPr/>
          <p:nvPr/>
        </p:nvSpPr>
        <p:spPr>
          <a:xfrm>
            <a:off x="576072" y="969264"/>
            <a:ext cx="11036808" cy="12155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embroidery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styles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mentioned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3" name="QC_6_AN.38_1#7807e4662.bracket?pid=86b449502&amp;color=0,0,0&amp;vpa=16&amp;vtp=1"/>
          <p:cNvSpPr/>
          <p:nvPr/>
        </p:nvSpPr>
        <p:spPr>
          <a:xfrm>
            <a:off x="865790" y="976884"/>
            <a:ext cx="49530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37_2#7807e4662.choices?pid=86b449502&amp;color=0,0,0&amp;vtp=1&amp;bbb=1"/>
          <p:cNvSpPr/>
          <p:nvPr/>
        </p:nvSpPr>
        <p:spPr>
          <a:xfrm>
            <a:off x="576072" y="224967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.Three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B.Four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.Five</a:t>
            </a:r>
            <a:endParaRPr lang="en-US" altLang="zh-CN" sz="2800" dirty="0"/>
          </a:p>
        </p:txBody>
      </p:sp>
      <p:sp>
        <p:nvSpPr>
          <p:cNvPr id="5" name="QC_6_BD.39_1#963d08343?pid=86b449502&amp;color=0,0,0&amp;vtp=1&amp;bbb=1&amp;hb=1"/>
          <p:cNvSpPr/>
          <p:nvPr/>
        </p:nvSpPr>
        <p:spPr>
          <a:xfrm>
            <a:off x="576072" y="2888678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underlined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phrase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broke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”?</a:t>
            </a:r>
            <a:endParaRPr lang="en-US" altLang="zh-CN" sz="2800" dirty="0"/>
          </a:p>
        </p:txBody>
      </p:sp>
      <p:sp>
        <p:nvSpPr>
          <p:cNvPr id="6" name="QC_6_AN.40_1#963d08343.bracket?pid=86b449502&amp;color=0,0,0&amp;vpa=17&amp;vtp=1"/>
          <p:cNvSpPr/>
          <p:nvPr/>
        </p:nvSpPr>
        <p:spPr>
          <a:xfrm>
            <a:off x="853090" y="2896298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39_2#963d08343.choices?pid=86b449502&amp;color=0,0,0&amp;vtp=1&amp;bbb=1"/>
          <p:cNvSpPr/>
          <p:nvPr/>
        </p:nvSpPr>
        <p:spPr>
          <a:xfrm>
            <a:off x="576072" y="4165663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A.Separated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.Didn’t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promise.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.Couldn’t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continue.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1_1#935b6b0d6?pid=86b449502&amp;color=0,0,0&amp;vtp=1&amp;bt=1&amp;bbb=1&amp;hb=1"/>
          <p:cNvSpPr/>
          <p:nvPr/>
        </p:nvSpPr>
        <p:spPr>
          <a:xfrm>
            <a:off x="576072" y="969264"/>
            <a:ext cx="11036808" cy="3280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order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Meng’s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activities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embroidery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universities.</a:t>
            </a:r>
            <a:endParaRPr lang="en-US" altLang="zh-CN" sz="2800" dirty="0"/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Chengdu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Embroidery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Factory.</a:t>
            </a:r>
            <a:endParaRPr lang="en-US" altLang="zh-CN" sz="2800" dirty="0"/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homepage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Qixi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job.</a:t>
            </a:r>
            <a:endParaRPr lang="en-US" altLang="zh-CN" sz="2800" dirty="0"/>
          </a:p>
        </p:txBody>
      </p:sp>
      <p:sp>
        <p:nvSpPr>
          <p:cNvPr id="3" name="QC_6_AN.42_1#935b6b0d6.bracket?pid=86b449502&amp;color=0,0,0&amp;vpa=18&amp;vtp=1"/>
          <p:cNvSpPr/>
          <p:nvPr/>
        </p:nvSpPr>
        <p:spPr>
          <a:xfrm>
            <a:off x="853090" y="977582"/>
            <a:ext cx="515938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41_2#935b6b0d6.choices?pid=86b449502&amp;color=0,0,0&amp;vtp=1&amp;bbb=1"/>
          <p:cNvSpPr/>
          <p:nvPr/>
        </p:nvSpPr>
        <p:spPr>
          <a:xfrm>
            <a:off x="576072" y="4229101"/>
            <a:ext cx="11036808" cy="4965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3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.b-d-a-c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B.d-b-a-c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.b-d-c-a</a:t>
            </a:r>
            <a:endParaRPr lang="en-US" altLang="zh-CN" sz="2800" dirty="0"/>
          </a:p>
        </p:txBody>
      </p:sp>
      <p:sp>
        <p:nvSpPr>
          <p:cNvPr id="5" name="QC_6_BD.43_1#0031fa0fe?pid=86b449502&amp;color=0,0,0&amp;vtp=1&amp;bbb=1&amp;hb=1"/>
          <p:cNvSpPr/>
          <p:nvPr/>
        </p:nvSpPr>
        <p:spPr>
          <a:xfrm>
            <a:off x="576072" y="4784471"/>
            <a:ext cx="11036808" cy="1045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Dezhi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passage?</a:t>
            </a:r>
            <a:endParaRPr lang="en-US" altLang="zh-CN" sz="2800" dirty="0"/>
          </a:p>
        </p:txBody>
      </p:sp>
      <p:sp>
        <p:nvSpPr>
          <p:cNvPr id="6" name="QC_6_AN.44_1#0031fa0fe.bracket?pid=86b449502&amp;color=0,0,0&amp;vpa=19&amp;vtp=1"/>
          <p:cNvSpPr/>
          <p:nvPr/>
        </p:nvSpPr>
        <p:spPr>
          <a:xfrm>
            <a:off x="853090" y="4792789"/>
            <a:ext cx="515938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43_2#0031fa0fe.choices?pid=86b449502&amp;color=0,0,0&amp;vtp=1&amp;bbb=1"/>
          <p:cNvSpPr/>
          <p:nvPr/>
        </p:nvSpPr>
        <p:spPr>
          <a:xfrm>
            <a:off x="576072" y="5833112"/>
            <a:ext cx="11036808" cy="4965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3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Responsible.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Humorous.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.Serious.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5_1#f6a69c26a?pid=86b449502&amp;color=0,0,0&amp;vtp=1&amp;bt=1&amp;bbb=1&amp;hb=1"/>
          <p:cNvSpPr/>
          <p:nvPr/>
        </p:nvSpPr>
        <p:spPr>
          <a:xfrm>
            <a:off x="576072" y="969264"/>
            <a:ext cx="11036808" cy="12155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title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</p:txBody>
      </p:sp>
      <p:sp>
        <p:nvSpPr>
          <p:cNvPr id="3" name="QC_6_AN.46_1#f6a69c26a.bracket?pid=86b449502&amp;color=0,0,0&amp;vpa=20&amp;vtp=1"/>
          <p:cNvSpPr/>
          <p:nvPr/>
        </p:nvSpPr>
        <p:spPr>
          <a:xfrm>
            <a:off x="853090" y="976884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45_2#f6a69c26a.choices?pid=86b449502&amp;color=0,0,0&amp;vtp=1&amp;bbb=1"/>
          <p:cNvSpPr/>
          <p:nvPr/>
        </p:nvSpPr>
        <p:spPr>
          <a:xfrm>
            <a:off x="576072" y="2252853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Embroiderer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Traditional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Form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.Embroidery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Protecting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ed5c79d01?pid=f6ac85c12&amp;color=0,0,0&amp;vtp=1&amp;bt=1&amp;bbb=1"/>
          <p:cNvSpPr/>
          <p:nvPr/>
        </p:nvSpPr>
        <p:spPr>
          <a:xfrm>
            <a:off x="576072" y="972000"/>
            <a:ext cx="11036808" cy="7487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、短文填空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ed5c79d01?pid=f6ac85c12&amp;color=0,0,0&amp;tib=255,255,255&amp;iip=4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9803" y="1090682"/>
            <a:ext cx="1216152" cy="356616"/>
          </a:xfrm>
          <a:prstGeom prst="rect">
            <a:avLst/>
          </a:prstGeom>
        </p:spPr>
      </p:pic>
      <p:graphicFrame>
        <p:nvGraphicFramePr>
          <p:cNvPr id="20" name="QM_5_BD.47_1#0f89fbebb?colgroup=30&amp;vts=1&amp;pid=ed5c79d01&amp;color=0,0,0&amp;vtp=1&amp;bbb=1&amp;hb=1"/>
          <p:cNvGraphicFramePr>
            <a:graphicFrameLocks noGrp="1"/>
          </p:cNvGraphicFramePr>
          <p:nvPr/>
        </p:nvGraphicFramePr>
        <p:xfrm>
          <a:off x="576072" y="1632781"/>
          <a:ext cx="11018520" cy="1113282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113282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everyone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outside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practise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quick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relax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suggest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three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two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QM_5_BD.47_2#0f89fbebb?vts=1&amp;pid=ed5c79d01&amp;color=0,0,0&amp;vtp=1&amp;bbb=1&amp;hb=1"/>
          <p:cNvSpPr/>
          <p:nvPr/>
        </p:nvSpPr>
        <p:spPr>
          <a:xfrm>
            <a:off x="576072" y="2877381"/>
            <a:ext cx="11036808" cy="185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yoga?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sport,many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yoga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1.1</a:t>
            </a:r>
            <a:endParaRPr lang="en-US" altLang="zh-CN" sz="2800" dirty="0"/>
          </a:p>
        </p:txBody>
      </p:sp>
      <p:sp>
        <p:nvSpPr>
          <p:cNvPr id="6" name="QM_5_AN.48_1#0f89fbebb.blank?vts=1&amp;pid=ed5c79d01&amp;color=0,0,0&amp;vpa=21&amp;vtp=1&amp;bbb=1"/>
          <p:cNvSpPr/>
          <p:nvPr/>
        </p:nvSpPr>
        <p:spPr>
          <a:xfrm>
            <a:off x="3370865" y="4130871"/>
            <a:ext cx="1376299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relaxed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QM_5_BD.49_1#0f89fbebb?colgroup=30&amp;vts=1&amp;pid=ed5c79d01&amp;color=0,0,0&amp;mp=1&amp;vtp=1&amp;bt=1&amp;bbb=1&amp;hb=1"/>
          <p:cNvGraphicFramePr>
            <a:graphicFrameLocks noGrp="1"/>
          </p:cNvGraphicFramePr>
          <p:nvPr/>
        </p:nvGraphicFramePr>
        <p:xfrm>
          <a:off x="576072" y="969264"/>
          <a:ext cx="11018520" cy="1113282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113282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everyone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outside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practise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quick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relax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suggest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three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two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5_BD.49_2#0f89fbebb?vts=1&amp;pid=ed5c79d01&amp;color=0,0,0&amp;mp=1&amp;vtp=1&amp;bbb=1&amp;hb=1"/>
          <p:cNvSpPr/>
          <p:nvPr/>
        </p:nvSpPr>
        <p:spPr>
          <a:xfrm>
            <a:off x="576072" y="2209800"/>
            <a:ext cx="11036808" cy="31460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fact,yoga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India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5,000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ago.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time,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(治愈)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themselves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copy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movements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yoga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soon.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#1.2</a:t>
            </a:r>
            <a:endParaRPr lang="en-US" altLang="zh-CN" sz="2800" dirty="0"/>
          </a:p>
        </p:txBody>
      </p:sp>
      <p:sp>
        <p:nvSpPr>
          <p:cNvPr id="4" name="QM_5_AN.50_1#0f89fbebb.blank?vts=1&amp;pid=ed5c79d01&amp;color=0,0,0&amp;mp=1&amp;vpa=22&amp;vtp=1&amp;bbb=1"/>
          <p:cNvSpPr/>
          <p:nvPr/>
        </p:nvSpPr>
        <p:spPr>
          <a:xfrm>
            <a:off x="803085" y="2748280"/>
            <a:ext cx="35575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practising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/to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practise</a:t>
            </a:r>
            <a:endParaRPr lang="en-US" altLang="zh-CN" sz="2800" dirty="0"/>
          </a:p>
        </p:txBody>
      </p:sp>
      <p:sp>
        <p:nvSpPr>
          <p:cNvPr id="5" name="QM_5_AN.51_1#0f89fbebb.blank?vts=1&amp;pid=ed5c79d01&amp;color=0,0,0&amp;mp=1&amp;vpa=23&amp;vtp=1&amp;bbb=1"/>
          <p:cNvSpPr/>
          <p:nvPr/>
        </p:nvSpPr>
        <p:spPr>
          <a:xfrm>
            <a:off x="2581879" y="4109720"/>
            <a:ext cx="138588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quickly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QM_5_BD.52_1#0f89fbebb?colgroup=30&amp;vts=1&amp;pid=ed5c79d01&amp;color=0,0,0&amp;mp=1&amp;vtp=1&amp;bt=1&amp;bbb=1&amp;hb=1"/>
          <p:cNvGraphicFramePr>
            <a:graphicFrameLocks noGrp="1"/>
          </p:cNvGraphicFramePr>
          <p:nvPr/>
        </p:nvGraphicFramePr>
        <p:xfrm>
          <a:off x="576072" y="969264"/>
          <a:ext cx="11018520" cy="1217867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217867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everyone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outside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practise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quick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relax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7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suggest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three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two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5_BD.52_2#0f89fbebb?vts=1&amp;pid=ed5c79d01&amp;color=0,0,0&amp;mp=1&amp;vtp=1&amp;bbb=1&amp;hb=1"/>
          <p:cNvSpPr/>
          <p:nvPr/>
        </p:nvSpPr>
        <p:spPr>
          <a:xfrm>
            <a:off x="576072" y="2324100"/>
            <a:ext cx="11036808" cy="42604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million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practising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yoga.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yoga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points.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NHS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England,yoga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stronger,help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sleep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more,yoga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.Young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tennis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Novak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Djokovic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yoga,too.“Yoga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me,”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says.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#1.3</a:t>
            </a:r>
            <a:endParaRPr lang="en-US" altLang="zh-CN" sz="2800" dirty="0"/>
          </a:p>
        </p:txBody>
      </p:sp>
      <p:sp>
        <p:nvSpPr>
          <p:cNvPr id="4" name="QM_5_AN.53_1#0f89fbebb.blank?vts=1&amp;pid=ed5c79d01&amp;color=0,0,0&amp;mp=1&amp;vpa=24&amp;vtp=1&amp;bbb=1"/>
          <p:cNvSpPr/>
          <p:nvPr/>
        </p:nvSpPr>
        <p:spPr>
          <a:xfrm>
            <a:off x="1911009" y="2894626"/>
            <a:ext cx="14430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endParaRPr lang="en-US" altLang="zh-CN" sz="2800" dirty="0"/>
          </a:p>
        </p:txBody>
      </p:sp>
      <p:sp>
        <p:nvSpPr>
          <p:cNvPr id="5" name="QM_5_AN.54_1#0f89fbebb.blank?vts=1&amp;pid=ed5c79d01&amp;color=0,0,0&amp;mp=1&amp;vpa=25&amp;vtp=1&amp;bbb=1"/>
          <p:cNvSpPr/>
          <p:nvPr/>
        </p:nvSpPr>
        <p:spPr>
          <a:xfrm>
            <a:off x="3216879" y="4148011"/>
            <a:ext cx="1306513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getting</a:t>
            </a:r>
            <a:endParaRPr lang="en-US" altLang="zh-CN" sz="2800" dirty="0"/>
          </a:p>
        </p:txBody>
      </p:sp>
      <p:sp>
        <p:nvSpPr>
          <p:cNvPr id="6" name="QM_5_AN.55_1#0f89fbebb.blank?vts=1&amp;pid=ed5c79d01&amp;color=0,0,0&amp;mp=1&amp;vpa=26&amp;vtp=1&amp;bbb=1"/>
          <p:cNvSpPr/>
          <p:nvPr/>
        </p:nvSpPr>
        <p:spPr>
          <a:xfrm>
            <a:off x="984060" y="4753467"/>
            <a:ext cx="161925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everyone</a:t>
            </a:r>
            <a:endParaRPr lang="en-US" altLang="zh-CN" sz="2800" dirty="0"/>
          </a:p>
        </p:txBody>
      </p:sp>
      <p:sp>
        <p:nvSpPr>
          <p:cNvPr id="7" name="QM_5_AN.56_1#0f89fbebb.blank?vts=1&amp;pid=ed5c79d01&amp;color=0,0,0&amp;mp=1&amp;vpa=27&amp;vtp=1&amp;bbb=1"/>
          <p:cNvSpPr/>
          <p:nvPr/>
        </p:nvSpPr>
        <p:spPr>
          <a:xfrm>
            <a:off x="922147" y="6073066"/>
            <a:ext cx="871538" cy="5392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7" grpId="0" animBg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QM_5_BD.57_1#0f89fbebb?colgroup=30&amp;vts=1&amp;pid=ed5c79d01&amp;color=0,0,0&amp;mp=1&amp;vtp=1&amp;bt=1&amp;bbb=1&amp;hb=1"/>
          <p:cNvGraphicFramePr>
            <a:graphicFrameLocks noGrp="1"/>
          </p:cNvGraphicFramePr>
          <p:nvPr/>
        </p:nvGraphicFramePr>
        <p:xfrm>
          <a:off x="576072" y="969264"/>
          <a:ext cx="11018520" cy="1217867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217867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everyone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outside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practise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quick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relax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7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suggest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three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two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5_BD.57_2#0f89fbebb?vts=1&amp;pid=ed5c79d01&amp;color=0,0,0&amp;mp=1&amp;vtp=1&amp;bbb=1&amp;hb=1"/>
          <p:cNvSpPr/>
          <p:nvPr/>
        </p:nvSpPr>
        <p:spPr>
          <a:xfrm>
            <a:off x="576072" y="2324100"/>
            <a:ext cx="11036808" cy="42604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yoga,you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hurry.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all,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comfortable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clothes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socks.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yoga.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practise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yoga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indoors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park.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Last,keep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minutes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busy,three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OK,too.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#1.4</a:t>
            </a:r>
            <a:endParaRPr lang="en-US" altLang="zh-CN" sz="2800" dirty="0"/>
          </a:p>
        </p:txBody>
      </p:sp>
      <p:sp>
        <p:nvSpPr>
          <p:cNvPr id="4" name="QM_5_AN.58_1#0f89fbebb.blank?vts=1&amp;pid=ed5c79d01&amp;color=0,0,0&amp;mp=1&amp;vpa=28&amp;vtp=1&amp;bbb=1"/>
          <p:cNvSpPr/>
          <p:nvPr/>
        </p:nvSpPr>
        <p:spPr>
          <a:xfrm>
            <a:off x="5836888" y="2903411"/>
            <a:ext cx="1978025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suggestions</a:t>
            </a:r>
            <a:endParaRPr lang="en-US" altLang="zh-CN" sz="2800" dirty="0"/>
          </a:p>
        </p:txBody>
      </p:sp>
      <p:sp>
        <p:nvSpPr>
          <p:cNvPr id="5" name="QM_5_AN.59_1#0f89fbebb.blank?vts=1&amp;pid=ed5c79d01&amp;color=0,0,0&amp;mp=1&amp;vpa=29&amp;vtp=1&amp;bbb=1"/>
          <p:cNvSpPr/>
          <p:nvPr/>
        </p:nvSpPr>
        <p:spPr>
          <a:xfrm>
            <a:off x="784828" y="4778535"/>
            <a:ext cx="1147763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Third</a:t>
            </a:r>
            <a:endParaRPr lang="en-US" altLang="zh-CN" sz="2800" dirty="0"/>
          </a:p>
        </p:txBody>
      </p:sp>
      <p:sp>
        <p:nvSpPr>
          <p:cNvPr id="6" name="QM_5_AN.60_1#0f89fbebb.blank?vts=1&amp;pid=ed5c79d01&amp;color=0,0,0&amp;mp=1&amp;vpa=30&amp;vtp=1&amp;bbb=1"/>
          <p:cNvSpPr/>
          <p:nvPr/>
        </p:nvSpPr>
        <p:spPr>
          <a:xfrm>
            <a:off x="980838" y="5402406"/>
            <a:ext cx="13462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outside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a1c46fc38?pid=f6ac85c12&amp;color=0,0,0&amp;vtp=1&amp;bt=1&amp;bbb=1"/>
          <p:cNvSpPr/>
          <p:nvPr/>
        </p:nvSpPr>
        <p:spPr>
          <a:xfrm>
            <a:off x="576072" y="820648"/>
            <a:ext cx="11036808" cy="54006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四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、补全短文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a1c46fc38?pid=f6ac85c12&amp;color=0,0,0&amp;tib=255,255,255&amp;iip=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9803" y="939330"/>
            <a:ext cx="1216152" cy="356616"/>
          </a:xfrm>
          <a:prstGeom prst="rect">
            <a:avLst/>
          </a:prstGeom>
        </p:spPr>
      </p:pic>
      <p:sp>
        <p:nvSpPr>
          <p:cNvPr id="4" name="QM_5_BD.61_1#375dd426b?htil=1&amp;pid=a1c46fc38&amp;color=0,0,0&amp;mp=1&amp;vtp=1&amp;bbb=1&amp;hb=1"/>
          <p:cNvSpPr/>
          <p:nvPr/>
        </p:nvSpPr>
        <p:spPr>
          <a:xfrm>
            <a:off x="576072" y="1400530"/>
            <a:ext cx="5422392" cy="5168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exercise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health. 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burn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calories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control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weight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lower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risk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illnesses,such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disease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depression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抑郁).Also,as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exercise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,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pressure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on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joints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(关节)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sports.</a:t>
            </a:r>
            <a:endParaRPr lang="en-US" altLang="zh-CN" sz="2800" dirty="0"/>
          </a:p>
          <a:p>
            <a:pPr>
              <a:lnSpc>
                <a:spcPct val="110000"/>
              </a:lnSpc>
            </a:pPr>
            <a:endParaRPr lang="en-US" altLang="zh-CN" sz="2800" dirty="0"/>
          </a:p>
        </p:txBody>
      </p:sp>
      <p:sp>
        <p:nvSpPr>
          <p:cNvPr id="5" name="QM_5_AN.62_1#375dd426b.blank?pid=a1c46fc38&amp;color=0,0,0&amp;mp=1&amp;vpa=31&amp;vtp=1"/>
          <p:cNvSpPr/>
          <p:nvPr/>
        </p:nvSpPr>
        <p:spPr>
          <a:xfrm>
            <a:off x="1770666" y="2772638"/>
            <a:ext cx="515938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10" name="QM_5_BD.66_1#375dd426b?htil=1&amp;pid=a1c46fc38&amp;color=0,0,0&amp;vtp=1&amp;bbb=1&amp;hb=1"/>
          <p:cNvSpPr/>
          <p:nvPr/>
        </p:nvSpPr>
        <p:spPr>
          <a:xfrm>
            <a:off x="6199632" y="1059852"/>
            <a:ext cx="5422392" cy="32618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fact,there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standard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answer.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B.“Ten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thousand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steps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day!”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C.Doctors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suggest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D.During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exercise,your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(脂肪)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energy.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E.Adding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exercise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list,besides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exercise,will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F.What’s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more,studies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strengthen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function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people.</a:t>
            </a:r>
            <a:endParaRPr lang="en-US" altLang="zh-CN" sz="2800" dirty="0"/>
          </a:p>
        </p:txBody>
      </p:sp>
      <p:sp>
        <p:nvSpPr>
          <p:cNvPr id="6" name="矩形 5"/>
          <p:cNvSpPr/>
          <p:nvPr/>
        </p:nvSpPr>
        <p:spPr>
          <a:xfrm>
            <a:off x="5998464" y="939330"/>
            <a:ext cx="5745301" cy="548836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1_1#375dd426b?htil=1&amp;pid=a1c46fc38&amp;color=0,0,0&amp;mp=1&amp;vtp=1&amp;bbb=1&amp;hb=1"/>
          <p:cNvSpPr/>
          <p:nvPr/>
        </p:nvSpPr>
        <p:spPr>
          <a:xfrm>
            <a:off x="576072" y="464847"/>
            <a:ext cx="5422392" cy="5168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blood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faster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brain.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improves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memory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ability.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exercise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teenagers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stronger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bones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muscles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肌肉).</a:t>
            </a:r>
            <a:endParaRPr lang="en-US" altLang="zh-CN" sz="2800" dirty="0"/>
          </a:p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helpful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,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then?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heard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advice.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an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ad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Japan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10000"/>
              </a:lnSpc>
            </a:pPr>
            <a:endParaRPr lang="en-US" altLang="zh-CN" sz="2800" dirty="0"/>
          </a:p>
        </p:txBody>
      </p:sp>
      <p:sp>
        <p:nvSpPr>
          <p:cNvPr id="3" name="QM_5_AN.63_1#375dd426b.blank?pid=a1c46fc38&amp;color=0,0,0&amp;mp=1&amp;vpa=32&amp;vtp=1"/>
          <p:cNvSpPr/>
          <p:nvPr/>
        </p:nvSpPr>
        <p:spPr>
          <a:xfrm>
            <a:off x="1551591" y="427255"/>
            <a:ext cx="476250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4" name="QM_5_AN.64_1#375dd426b.blank?pid=a1c46fc38&amp;color=0,0,0&amp;mp=1&amp;vpa=33&amp;vtp=1"/>
          <p:cNvSpPr/>
          <p:nvPr/>
        </p:nvSpPr>
        <p:spPr>
          <a:xfrm>
            <a:off x="1056291" y="4186455"/>
            <a:ext cx="495300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M_5_BD.66_1#375dd426b?htil=1&amp;pid=a1c46fc38&amp;color=0,0,0&amp;vtp=1&amp;bbb=1&amp;hb=1"/>
          <p:cNvSpPr/>
          <p:nvPr/>
        </p:nvSpPr>
        <p:spPr>
          <a:xfrm>
            <a:off x="6199632" y="1059852"/>
            <a:ext cx="5422392" cy="32618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fact,there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standard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answer.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B.“Ten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thousand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steps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day!”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C.Doctors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suggest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D.During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exercise,your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(脂肪)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energy.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E.Adding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exercise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list,besides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exercise,will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F.What’s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more,studies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strengthen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function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people.</a:t>
            </a:r>
            <a:endParaRPr lang="en-US" altLang="zh-CN" sz="2800" dirty="0"/>
          </a:p>
        </p:txBody>
      </p:sp>
      <p:sp>
        <p:nvSpPr>
          <p:cNvPr id="6" name="矩形 5"/>
          <p:cNvSpPr/>
          <p:nvPr/>
        </p:nvSpPr>
        <p:spPr>
          <a:xfrm>
            <a:off x="5998464" y="939330"/>
            <a:ext cx="5745301" cy="548836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1_1#375dd426b?htil=1&amp;pid=a1c46fc38&amp;color=0,0,0&amp;mp=1&amp;vtp=1&amp;bbb=1&amp;hb=1"/>
          <p:cNvSpPr/>
          <p:nvPr/>
        </p:nvSpPr>
        <p:spPr>
          <a:xfrm>
            <a:off x="576072" y="769647"/>
            <a:ext cx="5422392" cy="4699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1960s.4.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goals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condition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average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平均而言),Chinese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6,000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steps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7,000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10,000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snowy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mall.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seasoned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walker,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hills.</a:t>
            </a:r>
            <a:endParaRPr lang="en-US" altLang="zh-CN" sz="2800" dirty="0"/>
          </a:p>
          <a:p>
            <a:pPr>
              <a:lnSpc>
                <a:spcPct val="110000"/>
              </a:lnSpc>
            </a:pPr>
            <a:endParaRPr lang="en-US" altLang="zh-CN" sz="2800" dirty="0"/>
          </a:p>
        </p:txBody>
      </p:sp>
      <p:sp>
        <p:nvSpPr>
          <p:cNvPr id="3" name="QM_5_AN.65_1#375dd426b.blank?pid=a1c46fc38&amp;color=0,0,0&amp;mp=1&amp;vpa=34&amp;vtp=1"/>
          <p:cNvSpPr/>
          <p:nvPr/>
        </p:nvSpPr>
        <p:spPr>
          <a:xfrm>
            <a:off x="2818416" y="732055"/>
            <a:ext cx="515938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M_5_BD.66_1#375dd426b?htil=1&amp;pid=a1c46fc38&amp;color=0,0,0&amp;vtp=1&amp;bbb=1&amp;hb=1"/>
          <p:cNvSpPr/>
          <p:nvPr/>
        </p:nvSpPr>
        <p:spPr>
          <a:xfrm>
            <a:off x="6199632" y="1059852"/>
            <a:ext cx="5422392" cy="32618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fact,there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standard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answer.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B.“Ten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thousand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steps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day!”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C.Doctors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suggest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D.During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exercise,your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(脂肪)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energy.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E.Adding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exercise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list,besides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exercise,will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F.What’s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more,studies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strengthen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function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people.</a:t>
            </a:r>
            <a:endParaRPr lang="en-US" altLang="zh-CN" sz="2800" dirty="0"/>
          </a:p>
        </p:txBody>
      </p:sp>
      <p:sp>
        <p:nvSpPr>
          <p:cNvPr id="6" name="矩形 5"/>
          <p:cNvSpPr/>
          <p:nvPr/>
        </p:nvSpPr>
        <p:spPr>
          <a:xfrm>
            <a:off x="5998464" y="939330"/>
            <a:ext cx="5745301" cy="548836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f9de66501?pid=f6ac85c12&amp;color=0,0,0&amp;vtp=1&amp;bt=1&amp;bbb=1"/>
          <p:cNvSpPr/>
          <p:nvPr/>
        </p:nvSpPr>
        <p:spPr>
          <a:xfrm>
            <a:off x="576072" y="972000"/>
            <a:ext cx="11036808" cy="7487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一、完形填空(2025·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成都模拟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)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f9de66501?pid=f6ac85c12&amp;color=0,0,0&amp;tib=255,255,255&amp;iip=1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6940" y="1109668"/>
            <a:ext cx="1216152" cy="356616"/>
          </a:xfrm>
          <a:prstGeom prst="rect">
            <a:avLst/>
          </a:prstGeom>
        </p:spPr>
      </p:pic>
      <p:sp>
        <p:nvSpPr>
          <p:cNvPr id="4" name="QM_5_BD.1_1#42973d1d6?pid=f9de66501&amp;color=0,0,0&amp;vtp=1&amp;bbb=1&amp;hb=1"/>
          <p:cNvSpPr/>
          <p:nvPr/>
        </p:nvSpPr>
        <p:spPr>
          <a:xfrm>
            <a:off x="576072" y="1593284"/>
            <a:ext cx="11036808" cy="31460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Jehanne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Biolley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1960s.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finished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wonderful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hand-made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18,she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London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history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Soon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,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Asian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gallery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(画廊)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’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money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1997, Jehanne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</a:t>
            </a:r>
            <a:endParaRPr lang="en-US" altLang="zh-CN" sz="2800" dirty="0"/>
          </a:p>
        </p:txBody>
      </p:sp>
      <p:sp>
        <p:nvSpPr>
          <p:cNvPr id="5" name="QC_6_BD.2_1#003797969.choices?pid=42973d1d6&amp;color=0,0,0&amp;vtp=1&amp;bbb=1"/>
          <p:cNvSpPr/>
          <p:nvPr/>
        </p:nvSpPr>
        <p:spPr>
          <a:xfrm>
            <a:off x="576072" y="472364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.when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B.since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.after</a:t>
            </a:r>
            <a:endParaRPr lang="en-US" altLang="zh-CN" sz="2800" dirty="0"/>
          </a:p>
        </p:txBody>
      </p:sp>
      <p:sp>
        <p:nvSpPr>
          <p:cNvPr id="6" name="QC_6_AN.3_1#003797969.bracket?pid=42973d1d6&amp;color=0,0,0&amp;vpa=1&amp;vtp=1"/>
          <p:cNvSpPr/>
          <p:nvPr/>
        </p:nvSpPr>
        <p:spPr>
          <a:xfrm>
            <a:off x="865790" y="471983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4_1#919bb466f.choices?pid=42973d1d6&amp;color=0,0,0&amp;vtp=1&amp;bbb=1"/>
          <p:cNvSpPr/>
          <p:nvPr/>
        </p:nvSpPr>
        <p:spPr>
          <a:xfrm>
            <a:off x="576072" y="536137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.found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B.checked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.opened</a:t>
            </a:r>
            <a:endParaRPr lang="en-US" altLang="zh-CN" sz="2800" dirty="0"/>
          </a:p>
        </p:txBody>
      </p:sp>
      <p:sp>
        <p:nvSpPr>
          <p:cNvPr id="8" name="QC_6_AN.5_1#919bb466f.bracket?pid=42973d1d6&amp;color=0,0,0&amp;vpa=2&amp;vtp=1"/>
          <p:cNvSpPr/>
          <p:nvPr/>
        </p:nvSpPr>
        <p:spPr>
          <a:xfrm>
            <a:off x="853090" y="535756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8" grpId="0" animBg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1_1#375dd426b?htil=1&amp;pid=a1c46fc38&amp;color=0,0,0&amp;mp=1&amp;vtp=1&amp;bbb=1&amp;hb=1"/>
          <p:cNvSpPr/>
          <p:nvPr/>
        </p:nvSpPr>
        <p:spPr>
          <a:xfrm>
            <a:off x="576072" y="653288"/>
            <a:ext cx="5422392" cy="277571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toward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healthier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life,but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exercise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important.5.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include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weights,doing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yoga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#1.3</a:t>
            </a:r>
            <a:endParaRPr lang="en-US" altLang="zh-CN" sz="2800" dirty="0"/>
          </a:p>
        </p:txBody>
      </p:sp>
      <p:sp>
        <p:nvSpPr>
          <p:cNvPr id="3" name="QM_5_AN.67_1#375dd426b.blank?pid=a1c46fc38&amp;color=0,0,0&amp;mp=1&amp;vpa=35&amp;vtp=1"/>
          <p:cNvSpPr/>
          <p:nvPr/>
        </p:nvSpPr>
        <p:spPr>
          <a:xfrm>
            <a:off x="2285016" y="2025396"/>
            <a:ext cx="515938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M_5_BD.66_1#375dd426b?htil=1&amp;pid=a1c46fc38&amp;color=0,0,0&amp;vtp=1&amp;bbb=1&amp;hb=1"/>
          <p:cNvSpPr/>
          <p:nvPr/>
        </p:nvSpPr>
        <p:spPr>
          <a:xfrm>
            <a:off x="6199632" y="1059852"/>
            <a:ext cx="5422392" cy="32618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fact,there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standard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answer.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B.“Ten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thousand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steps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day!”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C.Doctors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suggest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D.During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exercise,your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(脂肪)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energy.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E.Adding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exercise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list,besides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exercise,will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F.What’s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more,studies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strengthen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function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people.</a:t>
            </a:r>
            <a:endParaRPr lang="en-US" altLang="zh-CN" sz="2800" dirty="0"/>
          </a:p>
        </p:txBody>
      </p:sp>
      <p:sp>
        <p:nvSpPr>
          <p:cNvPr id="6" name="矩形 5"/>
          <p:cNvSpPr/>
          <p:nvPr/>
        </p:nvSpPr>
        <p:spPr>
          <a:xfrm>
            <a:off x="5998464" y="939330"/>
            <a:ext cx="5745301" cy="548836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44d594ddb?pid=f6ac85c12&amp;color=0,0,0&amp;vtp=1&amp;bt=1&amp;bbb=1"/>
          <p:cNvSpPr/>
          <p:nvPr/>
        </p:nvSpPr>
        <p:spPr>
          <a:xfrm>
            <a:off x="576072" y="972000"/>
            <a:ext cx="11036808" cy="7487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五、完成图表(2025·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遂宁中考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)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44d594ddb?pid=f6ac85c12&amp;color=0,0,0&amp;tib=255,255,255&amp;iip=6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6940" y="1109668"/>
            <a:ext cx="1216152" cy="356616"/>
          </a:xfrm>
          <a:prstGeom prst="rect">
            <a:avLst/>
          </a:prstGeom>
        </p:spPr>
      </p:pic>
      <p:sp>
        <p:nvSpPr>
          <p:cNvPr id="4" name="QM_5_BD.68_1#c34a748ae?pid=44d594ddb&amp;color=0,0,0&amp;vtp=1&amp;bbb=1&amp;hb=1"/>
          <p:cNvSpPr/>
          <p:nvPr/>
        </p:nvSpPr>
        <p:spPr>
          <a:xfrm>
            <a:off x="576072" y="1593284"/>
            <a:ext cx="11036808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Brings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Zheng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Xiaohui,a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Milan,Italy,has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performed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erhu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street.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spread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traditional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Zheng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Weifang,Shandong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Province.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erhu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prizes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national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competitions.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8_1#c34a748ae?pid=44d594ddb&amp;color=0,0,0&amp;vtp=1&amp;bbb=1&amp;hb=1"/>
          <p:cNvSpPr/>
          <p:nvPr/>
        </p:nvSpPr>
        <p:spPr>
          <a:xfrm>
            <a:off x="576072" y="972000"/>
            <a:ext cx="11036808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Zheng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Italy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2021.She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performing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April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2023,and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carefully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prepares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erhu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performance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,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dressing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hanfu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traditional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Chinese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Italian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Her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beautiful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listen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performing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times,Zheng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recording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putting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videos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performance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Internet.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Slowly, 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videos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8_1#c34a748ae?pid=44d594ddb&amp;color=0,0,0&amp;vtp=1&amp;bbb=1&amp;hb=1"/>
          <p:cNvSpPr/>
          <p:nvPr/>
        </p:nvSpPr>
        <p:spPr>
          <a:xfrm>
            <a:off x="576072" y="972000"/>
            <a:ext cx="11036808" cy="37937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online.“I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believe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bridge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communication,”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Zheng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National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2023,she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Motherland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classmate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Milan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motherland.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future,Zheng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said,“I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erhu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traditional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music.”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#1.4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QM_5_BD.68_2#c34a748ae?colgroup=30&amp;pid=44d594ddb&amp;color=0,0,0&amp;vtp=1&amp;bt=1&amp;bbb=1&amp;hb=1"/>
          <p:cNvGraphicFramePr>
            <a:graphicFrameLocks noGrp="1"/>
          </p:cNvGraphicFramePr>
          <p:nvPr/>
        </p:nvGraphicFramePr>
        <p:xfrm>
          <a:off x="576072" y="969264"/>
          <a:ext cx="11009376" cy="3382074"/>
        </p:xfrm>
        <a:graphic>
          <a:graphicData uri="http://schemas.openxmlformats.org/drawingml/2006/table">
            <a:tbl>
              <a:tblPr/>
              <a:tblGrid>
                <a:gridCol w="2514600"/>
                <a:gridCol w="8494776"/>
              </a:tblGrid>
              <a:tr h="558546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She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Brings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Chinese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Music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World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  <a:tr h="2823528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Personal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information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Zheng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Xiaohui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Weifang,Shandong.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playing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9.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prizes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national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music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competitions.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Italy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study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2021.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5_AN.69_1#c34a748ae.blank?pid=44d594ddb&amp;color=0,0,0&amp;vpa=36&amp;vtp=1&amp;bbb=1"/>
          <p:cNvSpPr/>
          <p:nvPr/>
        </p:nvSpPr>
        <p:spPr>
          <a:xfrm>
            <a:off x="7516391" y="2103247"/>
            <a:ext cx="950913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erhu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QM_5_BD.70_1#c34a748ae?colgroup=30&amp;pid=44d594ddb&amp;color=0,0,0&amp;vtp=1&amp;bt=1&amp;bbb=1&amp;hb=1"/>
          <p:cNvGraphicFramePr>
            <a:graphicFrameLocks noGrp="1"/>
          </p:cNvGraphicFramePr>
          <p:nvPr/>
        </p:nvGraphicFramePr>
        <p:xfrm>
          <a:off x="576072" y="946878"/>
          <a:ext cx="11009376" cy="5515928"/>
        </p:xfrm>
        <a:graphic>
          <a:graphicData uri="http://schemas.openxmlformats.org/drawingml/2006/table">
            <a:tbl>
              <a:tblPr/>
              <a:tblGrid>
                <a:gridCol w="2514600"/>
                <a:gridCol w="8494776"/>
              </a:tblGrid>
              <a:tr h="558546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She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Brings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Chinese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Music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World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  <a:tr h="4669981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Performances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Italy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performed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three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times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every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month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April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2023.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dresses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hanfu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performance.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performs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Chinese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music,popular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music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famous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Italian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music.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people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street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listen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music.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Zheng’s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videos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online.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played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My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Motherland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Milan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Chinese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National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2023.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5_AN.71_1#c34a748ae.blank?pid=44d594ddb&amp;color=0,0,0&amp;vpa=37&amp;vtp=1&amp;bbb=1"/>
          <p:cNvSpPr/>
          <p:nvPr/>
        </p:nvSpPr>
        <p:spPr>
          <a:xfrm>
            <a:off x="5612978" y="3177633"/>
            <a:ext cx="1879600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traditional</a:t>
            </a:r>
            <a:endParaRPr lang="en-US" altLang="zh-CN" sz="2800" dirty="0"/>
          </a:p>
        </p:txBody>
      </p:sp>
      <p:sp>
        <p:nvSpPr>
          <p:cNvPr id="4" name="QM_5_AN.72_1#c34a748ae.blank?pid=44d594ddb&amp;color=0,0,0&amp;vpa=38&amp;vtp=1&amp;bbb=1"/>
          <p:cNvSpPr/>
          <p:nvPr/>
        </p:nvSpPr>
        <p:spPr>
          <a:xfrm>
            <a:off x="8022232" y="4841333"/>
            <a:ext cx="1465263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popular</a:t>
            </a:r>
            <a:endParaRPr lang="en-US" altLang="zh-CN" sz="2800" dirty="0"/>
          </a:p>
        </p:txBody>
      </p:sp>
      <p:sp>
        <p:nvSpPr>
          <p:cNvPr id="5" name="QM_5_AN.73_1#c34a748ae.blank?pid=44d594ddb&amp;color=0,0,0&amp;vpa=39&amp;vtp=1&amp;bbb=1"/>
          <p:cNvSpPr/>
          <p:nvPr/>
        </p:nvSpPr>
        <p:spPr>
          <a:xfrm>
            <a:off x="9632529" y="5412833"/>
            <a:ext cx="1638300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celebrate</a:t>
            </a:r>
            <a:endParaRPr lang="en-US" altLang="zh-CN" sz="2800" dirty="0"/>
          </a:p>
        </p:txBody>
      </p:sp>
      <p:sp>
        <p:nvSpPr>
          <p:cNvPr id="2" name="QM_5_BD.70_1#c34a748ae?colgroup=30&amp;pid=44d594ddb&amp;color=0,0,0&amp;vtp=1&amp;bt=1&amp;bbb=1"/>
          <p:cNvSpPr txBox="1"/>
          <p:nvPr/>
        </p:nvSpPr>
        <p:spPr>
          <a:xfrm>
            <a:off x="10867303" y="24355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M_5_BD.70_1#c34a748ae?colgroup=30&amp;pid=44d594ddb&amp;color=0,0,0&amp;vtp=1&amp;bt=1&amp;bbb=1&amp;hb=1"/>
          <p:cNvGraphicFramePr>
            <a:graphicFrameLocks noGrp="1"/>
          </p:cNvGraphicFramePr>
          <p:nvPr/>
        </p:nvGraphicFramePr>
        <p:xfrm>
          <a:off x="576072" y="1672590"/>
          <a:ext cx="11009376" cy="1604328"/>
        </p:xfrm>
        <a:graphic>
          <a:graphicData uri="http://schemas.openxmlformats.org/drawingml/2006/table">
            <a:tbl>
              <a:tblPr/>
              <a:tblGrid>
                <a:gridCol w="2514600"/>
                <a:gridCol w="8494776"/>
              </a:tblGrid>
              <a:tr h="558546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She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Brings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Chinese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Music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World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  <a:tr h="1039114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hope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u="none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wants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introduce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erhu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traditional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Chinese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music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world.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5_BD.70_1#c34a748ae?colgroup=30&amp;pid=44d594ddb&amp;color=0,0,0&amp;vtp=1&amp;bt=1&amp;bbb=1&amp;hb=1"/>
          <p:cNvSpPr txBox="1"/>
          <p:nvPr/>
        </p:nvSpPr>
        <p:spPr>
          <a:xfrm>
            <a:off x="9045448" y="972000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  <p:sp>
        <p:nvSpPr>
          <p:cNvPr id="4" name="QM_5_AN.74_1#c34a748ae.blank?pid=44d594ddb&amp;color=0,0,0&amp;vpa=40&amp;vtp=1&amp;bbb=1"/>
          <p:cNvSpPr/>
          <p:nvPr/>
        </p:nvSpPr>
        <p:spPr>
          <a:xfrm>
            <a:off x="1634934" y="2741803"/>
            <a:ext cx="1201674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future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86fecc9f2?pid=f6ac85c12&amp;color=0,0,0&amp;vtp=1&amp;bt=1&amp;bbb=1"/>
          <p:cNvSpPr/>
          <p:nvPr/>
        </p:nvSpPr>
        <p:spPr>
          <a:xfrm>
            <a:off x="576072" y="972000"/>
            <a:ext cx="11036808" cy="7487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六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、任务型阅读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86fecc9f2?pid=f6ac85c12&amp;color=0,0,0&amp;tib=255,255,255&amp;iip=7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6991" y="1090682"/>
            <a:ext cx="1216152" cy="356616"/>
          </a:xfrm>
          <a:prstGeom prst="rect">
            <a:avLst/>
          </a:prstGeom>
        </p:spPr>
      </p:pic>
      <p:sp>
        <p:nvSpPr>
          <p:cNvPr id="4" name="QM_5_BD.75_1#86c1c7493?pid=86fecc9f2&amp;color=0,0,0&amp;vtp=1&amp;bbb=1&amp;hb=1"/>
          <p:cNvSpPr/>
          <p:nvPr/>
        </p:nvSpPr>
        <p:spPr>
          <a:xfrm>
            <a:off x="576072" y="1571059"/>
            <a:ext cx="11036808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Zheng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Qinwen,a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21-year-old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tennis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player,won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medal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women’s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singles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tennis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Olympics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August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3rd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Olympic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medal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women’s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singles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tennis,and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second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tennis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Tiantian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women’s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doubles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2004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Athens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Olympics.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75_1#86c1c7493?pid=86fecc9f2&amp;color=0,0,0&amp;vtp=1&amp;bbb=1&amp;hb=1"/>
          <p:cNvSpPr/>
          <p:nvPr/>
        </p:nvSpPr>
        <p:spPr>
          <a:xfrm>
            <a:off x="576072" y="972000"/>
            <a:ext cx="11036808" cy="56007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“Nothing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describe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now,it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unreal.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medal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Finally,I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,”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Zheng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excitedly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match.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believes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national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honor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individual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success.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Zheng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deeply,and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energy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strength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three-hour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match,she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proudly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,“What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until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moment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myself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tired,but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China.”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75_1#86c1c7493?pid=86fecc9f2&amp;color=0,0,0&amp;vtp=1&amp;bbb=1&amp;hb=1"/>
          <p:cNvSpPr/>
          <p:nvPr/>
        </p:nvSpPr>
        <p:spPr>
          <a:xfrm>
            <a:off x="576072" y="972000"/>
            <a:ext cx="11036808" cy="50891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Zheng’s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journey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victory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challenges,but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bravely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effort.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end,she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history,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remembered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name.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encouraged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bravely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dreaming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achieve.“Be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process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failure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moment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success.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efforts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vain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(徒劳的).”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#1.3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_1#42973d1d6?pid=f9de66501&amp;color=0,0,0&amp;mp=1&amp;vtp=1&amp;bt=1&amp;bbb=1&amp;hb=1"/>
          <p:cNvSpPr/>
          <p:nvPr/>
        </p:nvSpPr>
        <p:spPr>
          <a:xfrm>
            <a:off x="576072" y="972000"/>
            <a:ext cx="11036808" cy="31460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here,she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achieved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happiness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understand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Guizhou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beautiful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embroidery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刺绣)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(手织业)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Miao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embroidery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Miao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beliefs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</a:t>
            </a:r>
            <a:endParaRPr lang="en-US" altLang="zh-CN" sz="2800" dirty="0"/>
          </a:p>
        </p:txBody>
      </p:sp>
      <p:sp>
        <p:nvSpPr>
          <p:cNvPr id="3" name="QC_6_BD.7_1#6882da6ef.choices?pid=42973d1d6&amp;color=0,0,0&amp;vtp=1&amp;bbb=1"/>
          <p:cNvSpPr/>
          <p:nvPr/>
        </p:nvSpPr>
        <p:spPr>
          <a:xfrm>
            <a:off x="576072" y="411175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.cultures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B.governments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.industries</a:t>
            </a:r>
            <a:endParaRPr lang="en-US" altLang="zh-CN" sz="2800" dirty="0"/>
          </a:p>
        </p:txBody>
      </p:sp>
      <p:sp>
        <p:nvSpPr>
          <p:cNvPr id="4" name="QC_6_AN.8_1#6882da6ef.bracket?pid=42973d1d6&amp;color=0,0,0&amp;vpa=3&amp;vtp=1"/>
          <p:cNvSpPr/>
          <p:nvPr/>
        </p:nvSpPr>
        <p:spPr>
          <a:xfrm>
            <a:off x="853090" y="410794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9_1#716eb6e1e.choices?pid=42973d1d6&amp;color=0,0,0&amp;vtp=1&amp;bbb=1"/>
          <p:cNvSpPr/>
          <p:nvPr/>
        </p:nvSpPr>
        <p:spPr>
          <a:xfrm>
            <a:off x="576072" y="474948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.amazed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B.educated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.praised</a:t>
            </a:r>
            <a:endParaRPr lang="en-US" altLang="zh-CN" sz="2800" dirty="0"/>
          </a:p>
        </p:txBody>
      </p:sp>
      <p:sp>
        <p:nvSpPr>
          <p:cNvPr id="6" name="QC_6_AN.10_1#716eb6e1e.bracket?pid=42973d1d6&amp;color=0,0,0&amp;vpa=4&amp;vtp=1"/>
          <p:cNvSpPr/>
          <p:nvPr/>
        </p:nvSpPr>
        <p:spPr>
          <a:xfrm>
            <a:off x="853090" y="474567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11_1#70c81e763.choices?pid=42973d1d6&amp;color=0,0,0&amp;vtp=1&amp;bbb=1"/>
          <p:cNvSpPr/>
          <p:nvPr/>
        </p:nvSpPr>
        <p:spPr>
          <a:xfrm>
            <a:off x="576072" y="538067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.instrument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B.secret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.piece</a:t>
            </a:r>
            <a:endParaRPr lang="en-US" altLang="zh-CN" sz="2800" dirty="0"/>
          </a:p>
        </p:txBody>
      </p:sp>
      <p:sp>
        <p:nvSpPr>
          <p:cNvPr id="8" name="QC_6_AN.12_1#70c81e763.bracket?pid=42973d1d6&amp;color=0,0,0&amp;vpa=5&amp;vtp=1"/>
          <p:cNvSpPr/>
          <p:nvPr/>
        </p:nvSpPr>
        <p:spPr>
          <a:xfrm>
            <a:off x="853090" y="537686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88_1#726b736d9?pid=86c1c7493&amp;color=0,0,0&amp;vtp=1&amp;bt=1&amp;bbb=1&amp;hb=1&amp;hltap=1"/>
          <p:cNvSpPr/>
          <p:nvPr/>
        </p:nvSpPr>
        <p:spPr>
          <a:xfrm>
            <a:off x="576072" y="972000"/>
            <a:ext cx="11036808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medal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women’s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tennis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Olympic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Games?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BD.90_1#5ded79815?pid=86c1c7493&amp;color=0,0,0&amp;vtp=1&amp;bbb=1&amp;hb=1&amp;hltap=1"/>
          <p:cNvSpPr/>
          <p:nvPr/>
        </p:nvSpPr>
        <p:spPr>
          <a:xfrm>
            <a:off x="576072" y="2958788"/>
            <a:ext cx="11036808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Zheng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national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honor?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6_BD.92_1#ed045c85e?pid=86c1c7493&amp;color=0,0,0&amp;vtp=1&amp;bbb=1&amp;hltap=1"/>
          <p:cNvSpPr/>
          <p:nvPr/>
        </p:nvSpPr>
        <p:spPr>
          <a:xfrm>
            <a:off x="576072" y="4952688"/>
            <a:ext cx="11036808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Zheng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medal?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QB_6_AN.89_1#726b736d9?pid=86c1c7493&amp;color=0,0,0&amp;vtp=1&amp;bt=1&amp;bbb=1&amp;hb=1&amp;hla=1"/>
          <p:cNvSpPr/>
          <p:nvPr/>
        </p:nvSpPr>
        <p:spPr>
          <a:xfrm>
            <a:off x="576072" y="223946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Twice.</a:t>
            </a:r>
            <a:endParaRPr lang="en-US" altLang="zh-CN" sz="2800" dirty="0"/>
          </a:p>
        </p:txBody>
      </p:sp>
      <p:sp>
        <p:nvSpPr>
          <p:cNvPr id="6" name="QB_6_AN.91_1#5ded79815?pid=86c1c7493&amp;color=0,0,0&amp;vtp=1&amp;bbb=1&amp;hb=1&amp;hla=1"/>
          <p:cNvSpPr/>
          <p:nvPr/>
        </p:nvSpPr>
        <p:spPr>
          <a:xfrm>
            <a:off x="576072" y="3586169"/>
            <a:ext cx="11036808" cy="12155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national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honor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individual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success.</a:t>
            </a:r>
            <a:endParaRPr lang="en-US" altLang="zh-CN" sz="2800" dirty="0"/>
          </a:p>
        </p:txBody>
      </p:sp>
      <p:sp>
        <p:nvSpPr>
          <p:cNvPr id="7" name="QB_6_AN.93_1#ed045c85e?pid=86c1c7493&amp;color=0,0,0&amp;vtp=1&amp;bbb=1&amp;hla=1"/>
          <p:cNvSpPr/>
          <p:nvPr/>
        </p:nvSpPr>
        <p:spPr>
          <a:xfrm>
            <a:off x="576072" y="55800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,it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wasn’t.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88_1#ec914bd71?pid=86c1c7493&amp;color=0,0,0&amp;vtp=1&amp;bt=1&amp;bbb=1&amp;hltap=1"/>
          <p:cNvSpPr/>
          <p:nvPr/>
        </p:nvSpPr>
        <p:spPr>
          <a:xfrm>
            <a:off x="576072" y="972000"/>
            <a:ext cx="11036808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encourage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bravely?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BD.90_1#aa67ec20a?pid=86c1c7493&amp;color=0,0,0&amp;vtp=1&amp;bbb=1&amp;hb=1&amp;hltap=1"/>
          <p:cNvSpPr/>
          <p:nvPr/>
        </p:nvSpPr>
        <p:spPr>
          <a:xfrm>
            <a:off x="576072" y="2323788"/>
            <a:ext cx="11036808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Zheng?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6_AN.89_1#ec914bd71?pid=86c1c7493&amp;color=0,0,0&amp;vtp=1&amp;bt=1&amp;bbb=1&amp;hla=1"/>
          <p:cNvSpPr/>
          <p:nvPr/>
        </p:nvSpPr>
        <p:spPr>
          <a:xfrm>
            <a:off x="576072" y="159938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dreaming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goal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achieve.</a:t>
            </a:r>
            <a:endParaRPr lang="en-US" altLang="zh-CN" sz="2800" dirty="0"/>
          </a:p>
        </p:txBody>
      </p:sp>
      <p:sp>
        <p:nvSpPr>
          <p:cNvPr id="5" name="QB_6_AN.91_1#aa67ec20a?pid=86c1c7493&amp;color=0,0,0&amp;vtp=1&amp;bbb=1&amp;hb=1&amp;hla=1"/>
          <p:cNvSpPr/>
          <p:nvPr/>
        </p:nvSpPr>
        <p:spPr>
          <a:xfrm>
            <a:off x="576072" y="2951168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供参考)I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spirit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never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giving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c51809bfc?pid=f6ac85c12&amp;color=0,0,0&amp;vtp=1&amp;bt=1&amp;bbb=1"/>
          <p:cNvSpPr/>
          <p:nvPr/>
        </p:nvSpPr>
        <p:spPr>
          <a:xfrm>
            <a:off x="576072" y="972000"/>
            <a:ext cx="11036808" cy="7487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、书面表达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c51809bfc?pid=f6ac85c12&amp;color=0,0,0&amp;tib=255,255,255&amp;iip=8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9803" y="1090682"/>
            <a:ext cx="1216152" cy="356616"/>
          </a:xfrm>
          <a:prstGeom prst="rect">
            <a:avLst/>
          </a:prstGeom>
        </p:spPr>
      </p:pic>
      <p:sp>
        <p:nvSpPr>
          <p:cNvPr id="4" name="QB_5_BD.81_1#ac5b2e94c?pid=c51809bfc&amp;color=0,0,0&amp;vtp=1&amp;bbb=1&amp;hb=1"/>
          <p:cNvSpPr/>
          <p:nvPr/>
        </p:nvSpPr>
        <p:spPr>
          <a:xfrm>
            <a:off x="576072" y="1571059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假设你叫李明，你打算向学校英语报投稿，谈谈你校开展的“阳光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体育计划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请根据以下内容提示，用英文写一篇短文。内容包括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1.该计划的意义；2.运动的好处；3.呼吁。</a:t>
            </a:r>
            <a:endParaRPr lang="en-US" altLang="zh-CN" sz="2800" dirty="0"/>
          </a:p>
        </p:txBody>
      </p:sp>
      <p:sp>
        <p:nvSpPr>
          <p:cNvPr id="5" name="QB_5_BD.81_2#ac5b2e94c?pid=c51809bfc&amp;color=0,0,0&amp;vtp=1&amp;bbb=1"/>
          <p:cNvSpPr/>
          <p:nvPr/>
        </p:nvSpPr>
        <p:spPr>
          <a:xfrm>
            <a:off x="576072" y="3496569"/>
            <a:ext cx="110368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33730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【写作指导】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3373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第一步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：审题(主题、体裁、人称、时态等)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3373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主题：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体裁：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63373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人称：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时态：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lang="en-US" altLang="zh-CN" sz="2800" dirty="0"/>
          </a:p>
        </p:txBody>
      </p:sp>
      <p:sp>
        <p:nvSpPr>
          <p:cNvPr id="6" name="QB_5_AN.82_1#ac5b2e94c.blank?pid=c51809bfc&amp;color=0,0,0&amp;vpa=41&amp;vtp=1&amp;bbb=1"/>
          <p:cNvSpPr/>
          <p:nvPr/>
        </p:nvSpPr>
        <p:spPr>
          <a:xfrm>
            <a:off x="1742091" y="4761489"/>
            <a:ext cx="347186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介绍“阳光体育计划”</a:t>
            </a:r>
            <a:endParaRPr lang="en-US" altLang="zh-CN" sz="2800" dirty="0"/>
          </a:p>
        </p:txBody>
      </p:sp>
      <p:sp>
        <p:nvSpPr>
          <p:cNvPr id="7" name="QB_5_AN.83_1#ac5b2e94c.blank?pid=c51809bfc&amp;color=0,0,0&amp;vpa=42&amp;vtp=1&amp;bbb=1"/>
          <p:cNvSpPr/>
          <p:nvPr/>
        </p:nvSpPr>
        <p:spPr>
          <a:xfrm>
            <a:off x="8079390" y="4761489"/>
            <a:ext cx="13303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说明文</a:t>
            </a:r>
            <a:endParaRPr lang="en-US" altLang="zh-CN" sz="2800" dirty="0"/>
          </a:p>
        </p:txBody>
      </p:sp>
      <p:sp>
        <p:nvSpPr>
          <p:cNvPr id="8" name="QB_5_AN.84_1#ac5b2e94c.blank?pid=c51809bfc&amp;color=0,0,0&amp;vpa=43&amp;vtp=1&amp;bbb=1"/>
          <p:cNvSpPr/>
          <p:nvPr/>
        </p:nvSpPr>
        <p:spPr>
          <a:xfrm>
            <a:off x="1742091" y="5388234"/>
            <a:ext cx="24018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第一人称为主</a:t>
            </a:r>
            <a:endParaRPr lang="en-US" altLang="zh-CN" sz="2800" dirty="0"/>
          </a:p>
        </p:txBody>
      </p:sp>
      <p:sp>
        <p:nvSpPr>
          <p:cNvPr id="9" name="QB_5_AN.85_1#ac5b2e94c.blank?pid=c51809bfc&amp;color=0,0,0&amp;vpa=44&amp;vtp=1&amp;bbb=1"/>
          <p:cNvSpPr/>
          <p:nvPr/>
        </p:nvSpPr>
        <p:spPr>
          <a:xfrm>
            <a:off x="8079390" y="5388234"/>
            <a:ext cx="20447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一般现在时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  <p:bldP spid="8" grpId="0" animBg="1" build="p"/>
      <p:bldP spid="9" grpId="0" animBg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86_1#ac5b2e94c?pid=c51809bfc&amp;color=0,0,0&amp;vtp=1&amp;bt=1&amp;bbb=1"/>
          <p:cNvSpPr/>
          <p:nvPr/>
        </p:nvSpPr>
        <p:spPr>
          <a:xfrm>
            <a:off x="576072" y="96926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第二步：列要点</a:t>
            </a:r>
            <a:endParaRPr lang="en-US" altLang="zh-CN" sz="2800" dirty="0"/>
          </a:p>
        </p:txBody>
      </p:sp>
      <p:graphicFrame>
        <p:nvGraphicFramePr>
          <p:cNvPr id="32" name="QB_5_BD.86_2#ac5b2e94c?colgroup=3,12,13&amp;pid=c51809bfc&amp;color=0,0,0&amp;vtp=1&amp;bbb=1"/>
          <p:cNvGraphicFramePr>
            <a:graphicFrameLocks noGrp="1"/>
          </p:cNvGraphicFramePr>
          <p:nvPr/>
        </p:nvGraphicFramePr>
        <p:xfrm>
          <a:off x="576072" y="1659890"/>
          <a:ext cx="11009376" cy="3358008"/>
        </p:xfrm>
        <a:graphic>
          <a:graphicData uri="http://schemas.openxmlformats.org/drawingml/2006/table">
            <a:tbl>
              <a:tblPr/>
              <a:tblGrid>
                <a:gridCol w="1280160"/>
                <a:gridCol w="4617720"/>
                <a:gridCol w="5111496"/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段落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思路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提示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598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第一段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点明“阳光体育计划”的意义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very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important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endParaRPr lang="en-US" altLang="zh-CN" sz="1200" dirty="0">
                        <a:latin typeface="Times New Roman" panose="02020603050405020304" pitchFamily="34" charset="0"/>
                      </a:endParaRPr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students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endParaRPr lang="en-US" altLang="zh-CN" sz="1200" dirty="0">
                        <a:latin typeface="Times New Roman" panose="02020603050405020304" pitchFamily="34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598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第二段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讲述运动的好处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stronger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healthier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endParaRPr lang="en-US" altLang="zh-CN" sz="1200" dirty="0">
                        <a:latin typeface="Times New Roman" panose="02020603050405020304" pitchFamily="34" charset="0"/>
                      </a:endParaRPr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study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better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endParaRPr lang="en-US" altLang="zh-CN" sz="1200" dirty="0">
                        <a:latin typeface="Times New Roman" panose="02020603050405020304" pitchFamily="34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第三段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呼吁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endParaRPr lang="en-US" altLang="zh-CN" sz="1200" dirty="0">
                        <a:latin typeface="Times New Roman" panose="02020603050405020304" pitchFamily="34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88_3#ac5b2e94c?pid=c51809bfc&amp;color=0,0,0&amp;vtp=1&amp;bt=1&amp;bbb=1&amp;hb=1&amp;hltap=1"/>
          <p:cNvSpPr/>
          <p:nvPr/>
        </p:nvSpPr>
        <p:spPr>
          <a:xfrm>
            <a:off x="576072" y="972000"/>
            <a:ext cx="11036808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【短文写作】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beginning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term,our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Sunshine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Program.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3" name="QB_5_AN.89_1#ac5b2e94c?pid=c51809bfc&amp;color=0,0,0&amp;vtp=1&amp;bt=1&amp;bbb=1&amp;hb=1&amp;hla=1"/>
          <p:cNvSpPr/>
          <p:nvPr/>
        </p:nvSpPr>
        <p:spPr>
          <a:xfrm>
            <a:off x="576072" y="2239460"/>
            <a:ext cx="11036808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program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playground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least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running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playing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basketball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92_3#ac5b2e94c?pid=c51809bfc&amp;color=0,0,0&amp;vtp=1&amp;bt=1&amp;bbb=1&amp;hb=1&amp;hltap=1"/>
          <p:cNvSpPr/>
          <p:nvPr/>
        </p:nvSpPr>
        <p:spPr>
          <a:xfrm>
            <a:off x="576072" y="972000"/>
            <a:ext cx="11036808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 ker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 ker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 ker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 ker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 ker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 ker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 ker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 ker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AN.91_1#ac5b2e94c?pid=c51809bfc&amp;color=0,0,0&amp;vtp=1&amp;bt=1&amp;bbb=1&amp;hb=1&amp;hla=1"/>
          <p:cNvSpPr/>
          <p:nvPr/>
        </p:nvSpPr>
        <p:spPr>
          <a:xfrm>
            <a:off x="576072" y="946600"/>
            <a:ext cx="110368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necessary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First,we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stronger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healthier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Second,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least,we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sports.</a:t>
            </a:r>
            <a:endParaRPr lang="en-US" altLang="zh-CN" sz="2800" dirty="0"/>
          </a:p>
        </p:txBody>
      </p:sp>
      <p:sp>
        <p:nvSpPr>
          <p:cNvPr id="4" name="QB_5_AN.93_1#ac5b2e94c?pid=c51809bfc&amp;color=0,0,0&amp;vtp=1&amp;bt=1&amp;bbb=1&amp;hb=1&amp;hltap=1&amp;hla=1"/>
          <p:cNvSpPr/>
          <p:nvPr/>
        </p:nvSpPr>
        <p:spPr>
          <a:xfrm>
            <a:off x="576072" y="3522160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Playing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everyone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join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program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1064895" y="2429510"/>
            <a:ext cx="4125595" cy="11988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谢谢观看</a:t>
            </a:r>
            <a:endParaRPr lang="zh-CN" altLang="en-US" sz="72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12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3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3_1#42973d1d6?pid=f9de66501&amp;color=0,0,0&amp;mp=1&amp;vtp=1&amp;bt=1&amp;bbb=1&amp;hb=1"/>
          <p:cNvSpPr/>
          <p:nvPr/>
        </p:nvSpPr>
        <p:spPr>
          <a:xfrm>
            <a:off x="576072" y="969264"/>
            <a:ext cx="11036808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Miao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southern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China,with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number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embroidery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2,000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years.“Miao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embroidery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Miao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people,”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Jehanne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#2</a:t>
            </a:r>
            <a:endParaRPr lang="en-US" altLang="zh-CN" sz="2800" dirty="0"/>
          </a:p>
        </p:txBody>
      </p:sp>
      <p:sp>
        <p:nvSpPr>
          <p:cNvPr id="3" name="QC_6_BD.14_1#a58db7e69.choices?pid=42973d1d6&amp;color=0,0,0&amp;vtp=1&amp;bbb=1"/>
          <p:cNvSpPr/>
          <p:nvPr/>
        </p:nvSpPr>
        <p:spPr>
          <a:xfrm>
            <a:off x="576072" y="34623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.hardly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B.widely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.totally</a:t>
            </a:r>
            <a:endParaRPr lang="en-US" altLang="zh-CN" sz="2800" dirty="0"/>
          </a:p>
        </p:txBody>
      </p:sp>
      <p:sp>
        <p:nvSpPr>
          <p:cNvPr id="4" name="QC_6_AN.15_1#a58db7e69.bracket?pid=42973d1d6&amp;color=0,0,0&amp;vpa=6&amp;vtp=1"/>
          <p:cNvSpPr/>
          <p:nvPr/>
        </p:nvSpPr>
        <p:spPr>
          <a:xfrm>
            <a:off x="865790" y="345852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16_1#1ce84e126.choices?pid=42973d1d6&amp;color=0,0,0&amp;vtp=1&amp;bbb=1"/>
          <p:cNvSpPr/>
          <p:nvPr/>
        </p:nvSpPr>
        <p:spPr>
          <a:xfrm>
            <a:off x="576072" y="41000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.prevents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B.refuses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.carries</a:t>
            </a:r>
            <a:endParaRPr lang="en-US" altLang="zh-CN" sz="2800" dirty="0"/>
          </a:p>
        </p:txBody>
      </p:sp>
      <p:sp>
        <p:nvSpPr>
          <p:cNvPr id="6" name="QC_6_AN.17_1#1ce84e126.bracket?pid=42973d1d6&amp;color=0,0,0&amp;vpa=7&amp;vtp=1"/>
          <p:cNvSpPr/>
          <p:nvPr/>
        </p:nvSpPr>
        <p:spPr>
          <a:xfrm>
            <a:off x="853090" y="40962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8_1#42973d1d6?pid=f9de66501&amp;color=0,0,0&amp;mp=1&amp;vtp=1&amp;bt=1&amp;bbb=1&amp;hb=1"/>
          <p:cNvSpPr/>
          <p:nvPr/>
        </p:nvSpPr>
        <p:spPr>
          <a:xfrm>
            <a:off x="576072" y="969264"/>
            <a:ext cx="11036808" cy="37842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Attracted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(被吸引)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inspired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saw,Jehanne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Miao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embroidery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art,Jehanne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Miao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creating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way,she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record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artist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Miao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traditions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endParaRPr lang="en-US" altLang="zh-CN" sz="2800" dirty="0"/>
          </a:p>
        </p:txBody>
      </p:sp>
      <p:sp>
        <p:nvSpPr>
          <p:cNvPr id="3" name="QC_6_BD.19_1#3688d2065.choices?pid=42973d1d6&amp;color=0,0,0&amp;vtp=1&amp;bbb=1"/>
          <p:cNvSpPr/>
          <p:nvPr/>
        </p:nvSpPr>
        <p:spPr>
          <a:xfrm>
            <a:off x="576072" y="47196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B.by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.with</a:t>
            </a:r>
            <a:endParaRPr lang="en-US" altLang="zh-CN" sz="2800" dirty="0"/>
          </a:p>
        </p:txBody>
      </p:sp>
      <p:sp>
        <p:nvSpPr>
          <p:cNvPr id="4" name="QC_6_AN.20_1#3688d2065.bracket?pid=42973d1d6&amp;color=0,0,0&amp;vpa=8&amp;vtp=1"/>
          <p:cNvSpPr/>
          <p:nvPr/>
        </p:nvSpPr>
        <p:spPr>
          <a:xfrm>
            <a:off x="865790" y="471900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21_1#1e3cfe31e.choices?pid=42973d1d6&amp;color=0,0,0&amp;vtp=1&amp;bbb=1"/>
          <p:cNvSpPr/>
          <p:nvPr/>
        </p:nvSpPr>
        <p:spPr>
          <a:xfrm>
            <a:off x="576072" y="536054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.something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B.everything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.nothing</a:t>
            </a:r>
            <a:endParaRPr lang="en-US" altLang="zh-CN" sz="2800" dirty="0"/>
          </a:p>
        </p:txBody>
      </p:sp>
      <p:sp>
        <p:nvSpPr>
          <p:cNvPr id="6" name="QC_6_AN.22_1#1e3cfe31e.bracket?pid=42973d1d6&amp;color=0,0,0&amp;vpa=9&amp;vtp=1"/>
          <p:cNvSpPr/>
          <p:nvPr/>
        </p:nvSpPr>
        <p:spPr>
          <a:xfrm>
            <a:off x="853090" y="535990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23_1#4f06b04ed.choices?pid=42973d1d6&amp;color=0,0,0&amp;vtp=1&amp;bbb=1"/>
          <p:cNvSpPr/>
          <p:nvPr/>
        </p:nvSpPr>
        <p:spPr>
          <a:xfrm>
            <a:off x="576072" y="599490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.safe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B.alive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.valuable</a:t>
            </a:r>
            <a:endParaRPr lang="en-US" altLang="zh-CN" sz="2800" dirty="0"/>
          </a:p>
        </p:txBody>
      </p:sp>
      <p:sp>
        <p:nvSpPr>
          <p:cNvPr id="8" name="QC_6_AN.24_1#4f06b04ed.bracket?pid=42973d1d6&amp;color=0,0,0&amp;vpa=10&amp;vtp=1"/>
          <p:cNvSpPr/>
          <p:nvPr/>
        </p:nvSpPr>
        <p:spPr>
          <a:xfrm>
            <a:off x="865790" y="599427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7059c03cb?pid=f6ac85c12&amp;color=0,0,0&amp;vtp=1&amp;bt=1&amp;bbb=1"/>
          <p:cNvSpPr/>
          <p:nvPr/>
        </p:nvSpPr>
        <p:spPr>
          <a:xfrm>
            <a:off x="576072" y="969264"/>
            <a:ext cx="11036808" cy="55422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二、阅读理解</a:t>
            </a:r>
            <a:endParaRPr lang="en-US" altLang="zh-CN" sz="2800" dirty="0"/>
          </a:p>
        </p:txBody>
      </p:sp>
      <p:sp>
        <p:nvSpPr>
          <p:cNvPr id="3" name="QM_5_BD.25_1#60c6af974?pid=7059c03cb&amp;color=0,0,0&amp;vtp=1&amp;bbb=1"/>
          <p:cNvSpPr/>
          <p:nvPr/>
        </p:nvSpPr>
        <p:spPr>
          <a:xfrm>
            <a:off x="576072" y="1588707"/>
            <a:ext cx="11036808" cy="6502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宜宾二模改编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4" name="QM_5_BD.25_1#60c6af974?pid=7059c03cb&amp;color=0,0,0&amp;tib=255,255,255&amp;iip=2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2265" y="1721898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5_BD.25_2#60c6af974?pid=7059c03cb&amp;color=0,0,0&amp;vtp=1&amp;bbb=1&amp;hb=1"/>
          <p:cNvSpPr/>
          <p:nvPr/>
        </p:nvSpPr>
        <p:spPr>
          <a:xfrm>
            <a:off x="576072" y="2237042"/>
            <a:ext cx="11036808" cy="43557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Asian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Games,also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Asian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Winter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Games,took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Harbin,the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capital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Heilongjiang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Province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 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February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14th.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total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medal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events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,including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six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biathlon,curling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(冰壶),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hockey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, skating,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skiing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mountaineering.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skating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offered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most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gold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medals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14,followed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skating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ski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mountaineering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25_3#60c6af974?pid=7059c03cb&amp;color=0,0,0&amp;mp=1&amp;vtp=1&amp;bt=1&amp;bbb=1&amp;hb=1"/>
          <p:cNvSpPr/>
          <p:nvPr/>
        </p:nvSpPr>
        <p:spPr>
          <a:xfrm>
            <a:off x="576072" y="969264"/>
            <a:ext cx="11036808" cy="185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Asian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Games?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slogan,emblem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mascots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Asian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Winter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Games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together!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#1.2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M_5_BD.25_4#60c6af974?colgroup=5,5,17&amp;pid=7059c03cb&amp;color=0,0,0&amp;vtp=1&amp;bbb=1&amp;hb=1"/>
          <p:cNvGraphicFramePr>
            <a:graphicFrameLocks noGrp="1"/>
          </p:cNvGraphicFramePr>
          <p:nvPr/>
        </p:nvGraphicFramePr>
        <p:xfrm>
          <a:off x="576072" y="972000"/>
          <a:ext cx="11018520" cy="4398582"/>
        </p:xfrm>
        <a:graphic>
          <a:graphicData uri="http://schemas.openxmlformats.org/drawingml/2006/table">
            <a:tbl>
              <a:tblPr/>
              <a:tblGrid>
                <a:gridCol w="2240280"/>
                <a:gridCol w="2194560"/>
                <a:gridCol w="6583680"/>
              </a:tblGrid>
              <a:tr h="4098671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08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Slogan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(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口号)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Dream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Winter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among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Asia”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“Dream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Winter”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showed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stage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(舞台)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Asian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sportsmen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fully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enjoy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winter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sports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realize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their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dreams.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●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“Love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among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Asia”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showed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shared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hope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Asian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people.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hoped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build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shared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future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all.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QM_5_BD.25_5#60c6af974.table_image?tii=1&amp;pid=7059c03cb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8984" y="2548451"/>
            <a:ext cx="1874520" cy="12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17879</Words>
  <Application>WPS 演示</Application>
  <PresentationFormat>宽屏</PresentationFormat>
  <Paragraphs>686</Paragraphs>
  <Slides>46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71" baseType="lpstr">
      <vt:lpstr>Arial</vt:lpstr>
      <vt:lpstr>宋体</vt:lpstr>
      <vt:lpstr>Wingdings</vt:lpstr>
      <vt:lpstr>思源黑体 CN Bold</vt:lpstr>
      <vt:lpstr>黑体</vt:lpstr>
      <vt:lpstr>思源黑体 CN Bold</vt:lpstr>
      <vt:lpstr>思源黑体 CN Bold</vt:lpstr>
      <vt:lpstr>Times New Roman</vt:lpstr>
      <vt:lpstr>思源黑体 CN Heavy</vt:lpstr>
      <vt:lpstr>阿里巴巴普惠体 Heavy</vt:lpstr>
      <vt:lpstr>思源黑体 CN Medium</vt:lpstr>
      <vt:lpstr>思源黑体 CN Heavy</vt:lpstr>
      <vt:lpstr>Arial</vt:lpstr>
      <vt:lpstr>思源黑体 CN Medium</vt:lpstr>
      <vt:lpstr>思源黑体 CN Medium</vt:lpstr>
      <vt:lpstr>Calibri</vt:lpstr>
      <vt:lpstr>微软雅黑</vt:lpstr>
      <vt:lpstr>Arial Unicode MS</vt:lpstr>
      <vt:lpstr>等线 Light</vt:lpstr>
      <vt:lpstr>Calibri Light</vt:lpstr>
      <vt:lpstr>等线</vt:lpstr>
      <vt:lpstr>Times New Roman</vt:lpstr>
      <vt:lpstr>楷体</vt:lpstr>
      <vt:lpstr>宋体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产品运维</cp:lastModifiedBy>
  <cp:revision>71</cp:revision>
  <dcterms:created xsi:type="dcterms:W3CDTF">2026-02-02T06:00:00Z</dcterms:created>
  <dcterms:modified xsi:type="dcterms:W3CDTF">2026-02-28T11:29:00Z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F4E63587EE95A3EF783D80691A54CD74_42</vt:lpwstr>
  </property>
  <property fmtid="{D5CDD505-2E9C-101B-9397-08002B2CF9AE}" pid="3" name="KSOProductBuildVer">
    <vt:lpwstr>2052-12.1.0.25225</vt:lpwstr>
  </property>
</Properties>
</file>