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344" r:id="rId49"/>
    <p:sldId id="345" r:id="rId50"/>
    <p:sldId id="299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7_3#ccf6931ed?pid=272623f68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temperatures.</a:t>
            </a:r>
            <a:endParaRPr lang="en-US" altLang="zh-CN" sz="2800" dirty="0"/>
          </a:p>
        </p:txBody>
      </p:sp>
      <p:graphicFrame>
        <p:nvGraphicFramePr>
          <p:cNvPr id="11" name="QM_5_BD.27_4#ccf6931ed?colgroup=30&amp;pid=272623f68&amp;color=0,0,0&amp;vtp=1&amp;bbb=1&amp;hb=1"/>
          <p:cNvGraphicFramePr>
            <a:graphicFrameLocks noGrp="1"/>
          </p:cNvGraphicFramePr>
          <p:nvPr/>
        </p:nvGraphicFramePr>
        <p:xfrm>
          <a:off x="576072" y="1659890"/>
          <a:ext cx="11018520" cy="1688656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6886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Tips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minute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week,then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prepare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cold,short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showers.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M_5_BD.27_5#ccf6931ed?pid=272623f68&amp;color=0,0,0&amp;vtp=1&amp;bbb=1&amp;hb=1"/>
          <p:cNvSpPr/>
          <p:nvPr/>
        </p:nvSpPr>
        <p:spPr>
          <a:xfrm>
            <a:off x="576072" y="3475990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oxygen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blood.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7_6#ccf6931ed?pid=272623f68&amp;color=0,0,0&amp;vtp=1&amp;bt=1&amp;bbb=1&amp;hb=1"/>
          <p:cNvSpPr/>
          <p:nvPr/>
        </p:nvSpPr>
        <p:spPr>
          <a:xfrm>
            <a:off x="576072" y="9720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Recovery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swim,drink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sugary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(重要器官).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8_1#91f44f0f0?pid=ccf6931ed&amp;color=0,0,0&amp;vtp=1&amp;bt=1&amp;bbb=1"/>
          <p:cNvSpPr/>
          <p:nvPr/>
        </p:nvSpPr>
        <p:spPr>
          <a:xfrm>
            <a:off x="576072" y="969263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with?</a:t>
            </a:r>
            <a:endParaRPr lang="en-US" altLang="zh-CN" sz="2800" dirty="0"/>
          </a:p>
        </p:txBody>
      </p:sp>
      <p:sp>
        <p:nvSpPr>
          <p:cNvPr id="3" name="QC_6_AN.29_1#91f44f0f0.bracket?pid=ccf6931ed&amp;color=0,0,0&amp;vpa=11&amp;vtp=1"/>
          <p:cNvSpPr/>
          <p:nvPr/>
        </p:nvSpPr>
        <p:spPr>
          <a:xfrm>
            <a:off x="853090" y="962786"/>
            <a:ext cx="51593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8_2#91f44f0f0.choices?pid=ccf6931ed&amp;color=0,0,0&amp;vtp=1&amp;bbb=1"/>
          <p:cNvSpPr/>
          <p:nvPr/>
        </p:nvSpPr>
        <p:spPr>
          <a:xfrm>
            <a:off x="576072" y="1518475"/>
            <a:ext cx="11036808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A.Practising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.Practising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breathing.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.Swimming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minute.</a:t>
            </a:r>
            <a:endParaRPr lang="en-US" altLang="zh-CN" sz="2800" dirty="0"/>
          </a:p>
        </p:txBody>
      </p:sp>
      <p:sp>
        <p:nvSpPr>
          <p:cNvPr id="5" name="QC_6_BD.30_1#86f54d128?pid=ccf6931ed&amp;color=0,0,0&amp;vtp=1&amp;bbb=1"/>
          <p:cNvSpPr/>
          <p:nvPr/>
        </p:nvSpPr>
        <p:spPr>
          <a:xfrm>
            <a:off x="576072" y="3200527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material?</a:t>
            </a:r>
            <a:endParaRPr lang="en-US" altLang="zh-CN" sz="2800" dirty="0"/>
          </a:p>
        </p:txBody>
      </p:sp>
      <p:sp>
        <p:nvSpPr>
          <p:cNvPr id="6" name="QC_6_AN.31_1#86f54d128.bracket?pid=ccf6931ed&amp;color=0,0,0&amp;vpa=12&amp;vtp=1"/>
          <p:cNvSpPr/>
          <p:nvPr/>
        </p:nvSpPr>
        <p:spPr>
          <a:xfrm>
            <a:off x="865790" y="3194050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0_2#86f54d128.choices?pid=ccf6931ed&amp;color=0,0,0&amp;vtp=1&amp;bbb=1&amp;hb=1"/>
          <p:cNvSpPr/>
          <p:nvPr/>
        </p:nvSpPr>
        <p:spPr>
          <a:xfrm>
            <a:off x="576072" y="3752024"/>
            <a:ext cx="11036808" cy="2722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drinks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2_1#1f9506b20?pid=ccf6931ed&amp;color=0,0,0&amp;vtp=1&amp;bt=1&amp;bbb=1"/>
          <p:cNvSpPr/>
          <p:nvPr/>
        </p:nvSpPr>
        <p:spPr>
          <a:xfrm>
            <a:off x="576072" y="969264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swimming?</a:t>
            </a:r>
            <a:endParaRPr lang="en-US" altLang="zh-CN" sz="2800" dirty="0"/>
          </a:p>
        </p:txBody>
      </p:sp>
      <p:sp>
        <p:nvSpPr>
          <p:cNvPr id="3" name="QC_6_AN.33_1#1f9506b20.bracket?pid=ccf6931ed&amp;color=0,0,0&amp;vpa=13&amp;vtp=1"/>
          <p:cNvSpPr/>
          <p:nvPr/>
        </p:nvSpPr>
        <p:spPr>
          <a:xfrm>
            <a:off x="853090" y="962406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2_2#1f9506b20.choices?pid=ccf6931ed&amp;color=0,0,0&amp;vtp=1&amp;bbb=1"/>
          <p:cNvSpPr/>
          <p:nvPr/>
        </p:nvSpPr>
        <p:spPr>
          <a:xfrm>
            <a:off x="576072" y="1584896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sweet.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.Drink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shower.</a:t>
            </a:r>
            <a:endParaRPr lang="en-US" altLang="zh-CN" sz="2800" dirty="0"/>
          </a:p>
        </p:txBody>
      </p:sp>
      <p:sp>
        <p:nvSpPr>
          <p:cNvPr id="5" name="QC_6_BD.34_1#5f7ba01ce?pid=ccf6931ed&amp;color=0,0,0&amp;vtp=1&amp;bbb=1&amp;hb=1"/>
          <p:cNvSpPr/>
          <p:nvPr/>
        </p:nvSpPr>
        <p:spPr>
          <a:xfrm>
            <a:off x="576072" y="3451796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swimming?</a:t>
            </a:r>
            <a:endParaRPr lang="en-US" altLang="zh-CN" sz="2800" dirty="0"/>
          </a:p>
        </p:txBody>
      </p:sp>
      <p:sp>
        <p:nvSpPr>
          <p:cNvPr id="6" name="QC_6_AN.35_1#5f7ba01ce.bracket?pid=ccf6931ed&amp;color=0,0,0&amp;vpa=14&amp;vtp=1"/>
          <p:cNvSpPr/>
          <p:nvPr/>
        </p:nvSpPr>
        <p:spPr>
          <a:xfrm>
            <a:off x="865790" y="3455352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4_2#5f7ba01ce.choices?pid=ccf6931ed&amp;color=0,0,0&amp;vtp=1&amp;bbb=1"/>
          <p:cNvSpPr/>
          <p:nvPr/>
        </p:nvSpPr>
        <p:spPr>
          <a:xfrm>
            <a:off x="576072" y="4692077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A.Reasons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.Reasons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6_1#71281e287?pid=ccf6931ed&amp;color=0,0,0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6_AN.37_1#71281e287.bracket?pid=ccf6931ed&amp;color=0,0,0&amp;vpa=15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6_2#71281e287.choices?pid=ccf6931ed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835400" algn="l"/>
                <a:tab pos="75946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.Health.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8_1#786214619?pid=272623f68&amp;color=0,0,0&amp;vtp=1&amp;bt=1&amp;bbb=1"/>
          <p:cNvSpPr/>
          <p:nvPr/>
        </p:nvSpPr>
        <p:spPr>
          <a:xfrm>
            <a:off x="576072" y="972000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8_1#786214619?pid=272623f68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3315" y="1113732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38_2#786214619?pid=272623f68&amp;color=0,0,0&amp;vtp=1&amp;bbb=1&amp;hb=1"/>
          <p:cNvSpPr/>
          <p:nvPr/>
        </p:nvSpPr>
        <p:spPr>
          <a:xfrm>
            <a:off x="576072" y="1642433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China,safety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1996,the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March.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8_2#786214619?pid=272623f68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Stampedes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踩踏),earthquakes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stampede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u="sng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over-flowing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push，just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crowd，move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earthquakes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buildings,trees,and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8_2#786214619?pid=272623f68&amp;color=0,0,0&amp;vtp=1&amp;bbb=1&amp;hb=1"/>
          <p:cNvSpPr/>
          <p:nvPr/>
        </p:nvSpPr>
        <p:spPr>
          <a:xfrm>
            <a:off x="576072" y="9720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fire, 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nose.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way, 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(呼吸)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smoke.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fire, 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smoke.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6725c57fb?pid=786214619&amp;color=0,0,0&amp;vtp=1&amp;bt=1&amp;bbb=1&amp;hb=1"/>
          <p:cNvSpPr/>
          <p:nvPr/>
        </p:nvSpPr>
        <p:spPr>
          <a:xfrm>
            <a:off x="576072" y="969264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6_AN.40_1#6725c57fb.bracket?pid=786214619&amp;color=0,0,0&amp;vpa=16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9_2#6725c57fb.choices?pid=786214619&amp;color=0,0,0&amp;vtp=1&amp;bbb=1"/>
          <p:cNvSpPr/>
          <p:nvPr/>
        </p:nvSpPr>
        <p:spPr>
          <a:xfrm>
            <a:off x="576072" y="225285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calm.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help.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police.</a:t>
            </a:r>
            <a:endParaRPr lang="en-US" altLang="zh-CN" sz="2800" dirty="0"/>
          </a:p>
        </p:txBody>
      </p:sp>
      <p:sp>
        <p:nvSpPr>
          <p:cNvPr id="5" name="QC_6_BD.41_1#efc201f2e?pid=786214619&amp;color=0,0,0&amp;vtp=1&amp;bbb=1&amp;hb=1"/>
          <p:cNvSpPr/>
          <p:nvPr/>
        </p:nvSpPr>
        <p:spPr>
          <a:xfrm>
            <a:off x="576072" y="417518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over-flowing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mean?</a:t>
            </a:r>
            <a:endParaRPr lang="en-US" altLang="zh-CN" sz="2800" dirty="0"/>
          </a:p>
        </p:txBody>
      </p:sp>
      <p:sp>
        <p:nvSpPr>
          <p:cNvPr id="6" name="QC_6_AN.42_1#efc201f2e.bracket?pid=786214619&amp;color=0,0,0&amp;vpa=17&amp;vtp=1"/>
          <p:cNvSpPr/>
          <p:nvPr/>
        </p:nvSpPr>
        <p:spPr>
          <a:xfrm>
            <a:off x="865790" y="4182808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1_2#efc201f2e.choices?pid=786214619&amp;color=0,0,0&amp;vtp=1&amp;bbb=1"/>
          <p:cNvSpPr/>
          <p:nvPr/>
        </p:nvSpPr>
        <p:spPr>
          <a:xfrm>
            <a:off x="576072" y="54443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644900" algn="l"/>
                <a:tab pos="74803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Normal.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Crowded.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.Personal.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f8b062128?pid=786214619&amp;color=0,0,0&amp;vtp=1&amp;bbb=1&amp;hb=1"/>
          <p:cNvSpPr/>
          <p:nvPr/>
        </p:nvSpPr>
        <p:spPr>
          <a:xfrm>
            <a:off x="576072" y="972000"/>
            <a:ext cx="11036808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earthquake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3" name="QC_6_BD.43_2#f8b062128.choices?pid=786214619&amp;color=0,0,0&amp;vtp=1&amp;bbb=1"/>
          <p:cNvSpPr/>
          <p:nvPr/>
        </p:nvSpPr>
        <p:spPr>
          <a:xfrm>
            <a:off x="576072" y="225285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heads.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away.</a:t>
            </a:r>
            <a:endParaRPr lang="en-US" altLang="zh-CN" sz="2800" dirty="0"/>
          </a:p>
        </p:txBody>
      </p:sp>
      <p:sp>
        <p:nvSpPr>
          <p:cNvPr id="4" name="QC_6_AN.44_1#f8b062128.bracket?pid=786214619&amp;color=0,0,0&amp;vpa=18&amp;vtp=1"/>
          <p:cNvSpPr/>
          <p:nvPr/>
        </p:nvSpPr>
        <p:spPr>
          <a:xfrm>
            <a:off x="853090" y="97962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人与自我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主题二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珍爱生命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e69939036?pid=786214619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6_AN.46_1#e69939036.bracket?pid=786214619&amp;color=0,0,0&amp;vpa=19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5_2#e69939036.choices?pid=786214619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fire,don’t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smoke.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fire,make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floor.</a:t>
            </a:r>
            <a:endParaRPr lang="en-US" altLang="zh-CN" sz="2800" dirty="0"/>
          </a:p>
        </p:txBody>
      </p:sp>
      <p:sp>
        <p:nvSpPr>
          <p:cNvPr id="5" name="QC_6_BD.47_1#d6187b4b8?pid=786214619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6_AN.48_1#d6187b4b8.bracket?pid=786214619&amp;color=0,0,0&amp;vpa=20&amp;vtp=1"/>
          <p:cNvSpPr/>
          <p:nvPr/>
        </p:nvSpPr>
        <p:spPr>
          <a:xfrm>
            <a:off x="853090" y="35247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7_2#d6187b4b8.choices?pid=786214619&amp;color=0,0,0&amp;vtp=1&amp;bbb=1"/>
          <p:cNvSpPr/>
          <p:nvPr/>
        </p:nvSpPr>
        <p:spPr>
          <a:xfrm>
            <a:off x="576072" y="41675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Courses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.Safety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9043e38f?pid=08f8757b1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、短文填空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b9043e38f?pid=08f8757b1&amp;color=0,0,0&amp;tib=255,255,255&amp;iip=4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graphicFrame>
        <p:nvGraphicFramePr>
          <p:cNvPr id="19" name="QM_5_BD.49_1#5bee5fe70?colgroup=30&amp;vts=1&amp;pid=b9043e38f&amp;color=0,0,0&amp;vtp=1&amp;bbb=1&amp;hb=1"/>
          <p:cNvGraphicFramePr>
            <a:graphicFrameLocks noGrp="1"/>
          </p:cNvGraphicFramePr>
          <p:nvPr/>
        </p:nvGraphicFramePr>
        <p:xfrm>
          <a:off x="576072" y="1632781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sudden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5_BD.49_2#5bee5fe70?vts=1&amp;pid=b9043e38f&amp;color=0,0,0&amp;vtp=1&amp;bbb=1&amp;hb=1"/>
          <p:cNvSpPr/>
          <p:nvPr/>
        </p:nvSpPr>
        <p:spPr>
          <a:xfrm>
            <a:off x="576072" y="2890081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14-year-old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(被困)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school,Sun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Yixiao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stopped.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sp>
        <p:nvSpPr>
          <p:cNvPr id="6" name="QM_5_AN.50_1#5bee5fe70.blank?vts=1&amp;pid=b9043e38f&amp;color=0,0,0&amp;vpa=21&amp;vtp=1&amp;bbb=1"/>
          <p:cNvSpPr/>
          <p:nvPr/>
        </p:nvSpPr>
        <p:spPr>
          <a:xfrm>
            <a:off x="7233067" y="4133943"/>
            <a:ext cx="16240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</a:t>
            </a:r>
            <a:endParaRPr lang="en-US" altLang="zh-CN" sz="2800" dirty="0"/>
          </a:p>
        </p:txBody>
      </p:sp>
      <p:sp>
        <p:nvSpPr>
          <p:cNvPr id="7" name="QM_5_AN.51_1#5bee5fe70.blank?vts=1&amp;pid=b9043e38f&amp;color=0,0,0&amp;vpa=22&amp;vtp=1&amp;bbb=1"/>
          <p:cNvSpPr/>
          <p:nvPr/>
        </p:nvSpPr>
        <p:spPr>
          <a:xfrm>
            <a:off x="3045522" y="5436366"/>
            <a:ext cx="13652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himself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M_5_BD.52_1#5bee5fe70?colgroup=30&amp;vts=1&amp;pid=b9043e38f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sudden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2_2#5bee5fe70?vts=1&amp;pid=b9043e38f&amp;color=0,0,0&amp;mp=1&amp;vtp=1&amp;bbb=1&amp;hb=1"/>
          <p:cNvSpPr/>
          <p:nvPr/>
        </p:nvSpPr>
        <p:spPr>
          <a:xfrm>
            <a:off x="576072" y="22225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(按钮)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“stop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button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sp>
        <p:nvSpPr>
          <p:cNvPr id="4" name="QM_5_AN.53_1#5bee5fe70.blank?vts=1&amp;pid=b9043e38f&amp;color=0,0,0&amp;mp=1&amp;vpa=23&amp;vtp=1&amp;bbb=1"/>
          <p:cNvSpPr/>
          <p:nvPr/>
        </p:nvSpPr>
        <p:spPr>
          <a:xfrm>
            <a:off x="6696742" y="2192020"/>
            <a:ext cx="11080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failed</a:t>
            </a:r>
            <a:endParaRPr lang="en-US" altLang="zh-CN" sz="2800" dirty="0"/>
          </a:p>
        </p:txBody>
      </p:sp>
      <p:sp>
        <p:nvSpPr>
          <p:cNvPr id="5" name="QM_5_AN.54_1#5bee5fe70.blank?vts=1&amp;pid=b9043e38f&amp;color=0,0,0&amp;mp=1&amp;vpa=24&amp;vtp=1&amp;bbb=1"/>
          <p:cNvSpPr/>
          <p:nvPr/>
        </p:nvSpPr>
        <p:spPr>
          <a:xfrm>
            <a:off x="2342166" y="4771390"/>
            <a:ext cx="8905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lock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M_5_BD.55_1#5bee5fe70?colgroup=30&amp;vts=1&amp;pid=b9043e38f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sudden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5_2#5bee5fe70?vts=1&amp;pid=b9043e38f&amp;color=0,0,0&amp;mp=1&amp;vtp=1&amp;bbb=1&amp;hb=1"/>
          <p:cNvSpPr/>
          <p:nvPr/>
        </p:nvSpPr>
        <p:spPr>
          <a:xfrm>
            <a:off x="576072" y="22225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cellphone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hand,Sun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4" name="QM_5_AN.56_1#5bee5fe70.blank?vts=1&amp;pid=b9043e38f&amp;color=0,0,0&amp;mp=1&amp;vpa=25&amp;vtp=1&amp;bbb=1"/>
          <p:cNvSpPr/>
          <p:nvPr/>
        </p:nvSpPr>
        <p:spPr>
          <a:xfrm>
            <a:off x="1564291" y="2192020"/>
            <a:ext cx="1519174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endParaRPr lang="en-US" altLang="zh-CN" sz="2800" dirty="0"/>
          </a:p>
        </p:txBody>
      </p:sp>
      <p:sp>
        <p:nvSpPr>
          <p:cNvPr id="5" name="QM_5_AN.57_1#5bee5fe70.blank?vts=1&amp;pid=b9043e38f&amp;color=0,0,0&amp;mp=1&amp;vpa=26&amp;vtp=1&amp;bbb=1"/>
          <p:cNvSpPr/>
          <p:nvPr/>
        </p:nvSpPr>
        <p:spPr>
          <a:xfrm>
            <a:off x="4152281" y="3429000"/>
            <a:ext cx="8699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endParaRPr lang="en-US" altLang="zh-CN" sz="2800" dirty="0"/>
          </a:p>
        </p:txBody>
      </p:sp>
      <p:sp>
        <p:nvSpPr>
          <p:cNvPr id="6" name="QM_5_AN.58_1#5bee5fe70.blank?vts=1&amp;pid=b9043e38f&amp;color=0,0,0&amp;mp=1&amp;vpa=27&amp;vtp=1&amp;bbb=1"/>
          <p:cNvSpPr/>
          <p:nvPr/>
        </p:nvSpPr>
        <p:spPr>
          <a:xfrm>
            <a:off x="10024200" y="3471672"/>
            <a:ext cx="1479487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5_BD.59_1#5bee5fe70?colgroup=30&amp;vts=1&amp;pid=b9043e38f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sudden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through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9_2#5bee5fe70?vts=1&amp;pid=b9043e38f&amp;color=0,0,0&amp;mp=1&amp;vtp=1&amp;bbb=1&amp;hb=1"/>
          <p:cNvSpPr/>
          <p:nvPr/>
        </p:nvSpPr>
        <p:spPr>
          <a:xfrm>
            <a:off x="576072" y="22225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things,Sun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him,8.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arrived.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Internet,many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emergency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(紧急情况).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4" name="QM_5_AN.60_1#5bee5fe70.blank?vts=1&amp;pid=b9043e38f&amp;color=0,0,0&amp;mp=1&amp;vpa=28&amp;vtp=1&amp;bbb=1"/>
          <p:cNvSpPr/>
          <p:nvPr/>
        </p:nvSpPr>
        <p:spPr>
          <a:xfrm>
            <a:off x="5005991" y="2839720"/>
            <a:ext cx="5746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5" name="QM_5_AN.61_1#5bee5fe70.blank?vts=1&amp;pid=b9043e38f&amp;color=0,0,0&amp;mp=1&amp;vpa=29&amp;vtp=1&amp;bbb=1"/>
          <p:cNvSpPr/>
          <p:nvPr/>
        </p:nvSpPr>
        <p:spPr>
          <a:xfrm>
            <a:off x="6987190" y="3487420"/>
            <a:ext cx="11080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saved</a:t>
            </a:r>
            <a:endParaRPr lang="en-US" altLang="zh-CN" sz="2800" dirty="0"/>
          </a:p>
        </p:txBody>
      </p:sp>
      <p:sp>
        <p:nvSpPr>
          <p:cNvPr id="6" name="QM_5_AN.62_1#5bee5fe70.blank?vts=1&amp;pid=b9043e38f&amp;color=0,0,0&amp;mp=1&amp;vpa=30&amp;vtp=1&amp;bbb=1"/>
          <p:cNvSpPr/>
          <p:nvPr/>
        </p:nvSpPr>
        <p:spPr>
          <a:xfrm>
            <a:off x="6882415" y="4122420"/>
            <a:ext cx="9112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06ae2112?pid=08f8757b1&amp;color=0,0,0&amp;vtp=1&amp;bt=1&amp;bbb=1"/>
          <p:cNvSpPr/>
          <p:nvPr/>
        </p:nvSpPr>
        <p:spPr>
          <a:xfrm>
            <a:off x="576072" y="972000"/>
            <a:ext cx="11036808" cy="5462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四、补全短文(2025·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e06ae2112?pid=08f8757b1&amp;color=0,0,0&amp;tib=255,255,255&amp;iip=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096905"/>
            <a:ext cx="1216152" cy="356616"/>
          </a:xfrm>
          <a:prstGeom prst="rect">
            <a:avLst/>
          </a:prstGeom>
        </p:spPr>
      </p:pic>
      <p:sp>
        <p:nvSpPr>
          <p:cNvPr id="4" name="QM_5_BD.63_1#e34b1a9c3?htil=1&amp;pid=e06ae2112&amp;color=0,0,0&amp;mp=1&amp;vtp=1&amp;bbb=1&amp;hb=1"/>
          <p:cNvSpPr/>
          <p:nvPr/>
        </p:nvSpPr>
        <p:spPr>
          <a:xfrm>
            <a:off x="576072" y="1555120"/>
            <a:ext cx="5422392" cy="3001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焦虑)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performance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</p:txBody>
      </p:sp>
      <p:sp>
        <p:nvSpPr>
          <p:cNvPr id="5" name="QM_5_AN.64_1#e34b1a9c3.blank?pid=e06ae2112&amp;color=0,0,0&amp;mp=1&amp;vpa=31&amp;vtp=1"/>
          <p:cNvSpPr/>
          <p:nvPr/>
        </p:nvSpPr>
        <p:spPr>
          <a:xfrm>
            <a:off x="4447190" y="4091882"/>
            <a:ext cx="49530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4" name="QM_5_BD.71_1#e34b1a9c3?htil=1&amp;pid=e06ae2112&amp;color=0,0,0&amp;vtp=1&amp;bbb=1&amp;hb=1"/>
          <p:cNvSpPr/>
          <p:nvPr/>
        </p:nvSpPr>
        <p:spPr>
          <a:xfrm>
            <a:off x="6199632" y="1518544"/>
            <a:ext cx="5422392" cy="4728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4-7-8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breathing.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.First,take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.Circle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6136878" y="1555120"/>
            <a:ext cx="5328980" cy="472878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3_2#e34b1a9c3?htil=1&amp;pid=e06ae2112&amp;color=0,0,0&amp;vtp=1&amp;bbb=1&amp;hb=1"/>
          <p:cNvSpPr/>
          <p:nvPr/>
        </p:nvSpPr>
        <p:spPr>
          <a:xfrm>
            <a:off x="576072" y="1474023"/>
            <a:ext cx="5422392" cy="1839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somewhere.2.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know.</a:t>
            </a:r>
            <a:endParaRPr lang="en-US" altLang="zh-CN" sz="2800" dirty="0"/>
          </a:p>
        </p:txBody>
      </p:sp>
      <p:sp>
        <p:nvSpPr>
          <p:cNvPr id="3" name="QM_5_BD.65_1#e34b1a9c3?htil=1&amp;pid=e06ae2112&amp;color=0,0,0&amp;vtp=1&amp;bbb=1&amp;hb=1"/>
          <p:cNvSpPr/>
          <p:nvPr/>
        </p:nvSpPr>
        <p:spPr>
          <a:xfrm>
            <a:off x="576072" y="3344219"/>
            <a:ext cx="5422392" cy="3249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Delete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answers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wrong.</a:t>
            </a:r>
            <a:endParaRPr lang="en-US" altLang="zh-CN" sz="2800" dirty="0"/>
          </a:p>
        </p:txBody>
      </p:sp>
      <p:sp>
        <p:nvSpPr>
          <p:cNvPr id="6" name="QM_5_AN.66_1#e34b1a9c3.blank?pid=e06ae2112&amp;color=0,0,0&amp;vpa=32&amp;vtp=1"/>
          <p:cNvSpPr/>
          <p:nvPr/>
        </p:nvSpPr>
        <p:spPr>
          <a:xfrm>
            <a:off x="3310540" y="2376231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M_5_AN.68_1#e34b1a9c3.blank?pid=e06ae2112&amp;color=0,0,0&amp;vpa=33&amp;vtp=1"/>
          <p:cNvSpPr/>
          <p:nvPr/>
        </p:nvSpPr>
        <p:spPr>
          <a:xfrm>
            <a:off x="1526191" y="4246427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M_5_BD.71_1#e34b1a9c3?htil=1&amp;pid=e06ae2112&amp;color=0,0,0&amp;vtp=1&amp;bbb=1&amp;hb=1"/>
          <p:cNvSpPr/>
          <p:nvPr/>
        </p:nvSpPr>
        <p:spPr>
          <a:xfrm>
            <a:off x="6181880" y="963035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4-7-8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breathing.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B.Step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C.First,take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F.Circle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4" name="QM_5_BD.63_2#e34b1a9c3?htil=1&amp;pid=e06ae2112&amp;color=0,0,0&amp;vtp=1&amp;bbb=1&amp;hb=1"/>
          <p:cNvSpPr/>
          <p:nvPr/>
        </p:nvSpPr>
        <p:spPr>
          <a:xfrm>
            <a:off x="569976" y="629727"/>
            <a:ext cx="5422392" cy="863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136878" y="949163"/>
            <a:ext cx="5328980" cy="51427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7_1#e34b1a9c3?htil=1&amp;pid=e06ae2112&amp;color=0,0,0&amp;vtp=1&amp;bbb=1&amp;hb=1"/>
          <p:cNvSpPr/>
          <p:nvPr/>
        </p:nvSpPr>
        <p:spPr>
          <a:xfrm>
            <a:off x="576072" y="972000"/>
            <a:ext cx="5422392" cy="277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Skip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reduces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3" name="QM_5_BD.69_1#e34b1a9c3?htil=1&amp;pid=e06ae2112&amp;color=0,0,0&amp;vtp=1&amp;bbb=1&amp;hb=1"/>
          <p:cNvSpPr/>
          <p:nvPr/>
        </p:nvSpPr>
        <p:spPr>
          <a:xfrm>
            <a:off x="576072" y="3793172"/>
            <a:ext cx="5422392" cy="2349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seconds,hold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4" name="QM_5_AN.70_1#e34b1a9c3.blank?pid=e06ae2112&amp;color=0,0,0&amp;vpa=34&amp;vtp=1"/>
          <p:cNvSpPr/>
          <p:nvPr/>
        </p:nvSpPr>
        <p:spPr>
          <a:xfrm>
            <a:off x="1551591" y="1874208"/>
            <a:ext cx="47625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5" name="QM_5_AN.72_1#e34b1a9c3.blank?pid=e06ae2112&amp;color=0,0,0&amp;vpa=35&amp;vtp=1"/>
          <p:cNvSpPr/>
          <p:nvPr/>
        </p:nvSpPr>
        <p:spPr>
          <a:xfrm>
            <a:off x="1526191" y="3755580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M_5_BD.71_1#e34b1a9c3?htil=1&amp;pid=e06ae2112&amp;color=0,0,0&amp;vtp=1&amp;bbb=1&amp;hb=1"/>
          <p:cNvSpPr/>
          <p:nvPr/>
        </p:nvSpPr>
        <p:spPr>
          <a:xfrm>
            <a:off x="6199632" y="972000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4-7-8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breathing.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.First,take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.Circle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6136878" y="949163"/>
            <a:ext cx="5328980" cy="51427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9_1#e34b1a9c3?htil=1&amp;pid=e06ae2112&amp;color=0,0,0&amp;vtp=1&amp;bbb=1&amp;hb=1"/>
          <p:cNvSpPr/>
          <p:nvPr/>
        </p:nvSpPr>
        <p:spPr>
          <a:xfrm>
            <a:off x="576072" y="972000"/>
            <a:ext cx="5422392" cy="13647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(心率)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slows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5_BD.71_1#e34b1a9c3?htil=1&amp;pid=e06ae2112&amp;color=0,0,0&amp;vtp=1&amp;bbb=1&amp;hb=1"/>
          <p:cNvSpPr/>
          <p:nvPr/>
        </p:nvSpPr>
        <p:spPr>
          <a:xfrm>
            <a:off x="6199632" y="972000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4-7-8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breathing.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moment.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.First,take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deleting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correct.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anxiety.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.Circle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136878" y="949163"/>
            <a:ext cx="5328980" cy="51427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a6faf9d5?pid=08f8757b1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五、完成图表(2025·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9a6faf9d5?pid=08f8757b1&amp;color=0,0,0&amp;tib=255,255,255&amp;iip=6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sp>
        <p:nvSpPr>
          <p:cNvPr id="4" name="QM_5_BD.73_1#e4e658a69?pid=9a6faf9d5&amp;color=0,0,0&amp;vtp=1&amp;bbb=1&amp;hb=1"/>
          <p:cNvSpPr/>
          <p:nvPr/>
        </p:nvSpPr>
        <p:spPr>
          <a:xfrm>
            <a:off x="576072" y="1593284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NANNING,Feb.26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rescued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(救援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karst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(喀斯特)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69-hour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search.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Feb.5,a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karst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Baise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Guangxi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Zhuang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Autonomous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photograph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p.m.,two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members,both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surnamed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Zhou,were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missing.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8ae40ea6?pid=08f8757b1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一、完形填空(2025·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长沙二模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78ae40ea6?pid=08f8757b1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sp>
        <p:nvSpPr>
          <p:cNvPr id="4" name="QM_5_BD.1_1#4c51780db?pid=78ae40ea6&amp;color=0,0,0&amp;vtp=1&amp;bbb=1&amp;hb=1"/>
          <p:cNvSpPr/>
          <p:nvPr/>
        </p:nvSpPr>
        <p:spPr>
          <a:xfrm>
            <a:off x="576072" y="1593284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Andrew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Bartlett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suffered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cardiac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(心脏骤停)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5" name="QC_6_BD.2_1#dc2f51333.choices?pid=4c51780db&amp;color=0,0,0&amp;vtp=1&amp;bbb=1"/>
          <p:cNvSpPr/>
          <p:nvPr/>
        </p:nvSpPr>
        <p:spPr>
          <a:xfrm>
            <a:off x="576072" y="280594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.served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B.warned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.saved</a:t>
            </a:r>
            <a:endParaRPr lang="en-US" altLang="zh-CN" sz="2800" dirty="0"/>
          </a:p>
        </p:txBody>
      </p:sp>
      <p:sp>
        <p:nvSpPr>
          <p:cNvPr id="6" name="QC_6_AN.3_1#dc2f51333.bracket?pid=4c51780db&amp;color=0,0,0&amp;vpa=1&amp;vtp=1"/>
          <p:cNvSpPr/>
          <p:nvPr/>
        </p:nvSpPr>
        <p:spPr>
          <a:xfrm>
            <a:off x="853090" y="28021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3_1#e4e658a69?pid=9a6faf9d5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teammates,a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joint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rescue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divers,police,firefighters,and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organized.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appears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narrows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inside.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contains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pockets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Liang,a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rescue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officer.“The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complex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biggest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Visibility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(能见度)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limited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meters,  forcing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rescuers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3_1#e4e658a69?pid=9a6faf9d5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portable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(携带的)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,rescuers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200-meter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(线轮)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ropes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unclear,and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knocking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walls,to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Shide,a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elder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4:30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 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Feb. 6, 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pocket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3_1#e4e658a69?pid=9a6faf9d5&amp;color=0,0,0&amp;vtp=1&amp;bbb=1&amp;hb=1"/>
          <p:cNvSpPr/>
          <p:nvPr/>
        </p:nvSpPr>
        <p:spPr>
          <a:xfrm>
            <a:off x="576072" y="972000"/>
            <a:ext cx="11036808" cy="5600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entrance.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further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efforts,he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outside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trapped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deeper, 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scanned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underwater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pockets.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Fortunately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6:50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February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8, 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discovered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entrance.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rescued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8:30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p.m., 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3_1#e4e658a69?pid=9a6faf9d5&amp;color=0,0,0&amp;vtp=1&amp;bbb=1&amp;hb=1"/>
          <p:cNvSpPr/>
          <p:nvPr/>
        </p:nvSpPr>
        <p:spPr>
          <a:xfrm>
            <a:off x="576072" y="972000"/>
            <a:ext cx="11036808" cy="5625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professional,with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rescue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advanced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equipment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Junwen,a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Ministry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Emergency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Management.“Plus,these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completely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enclosed, allowing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breathable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pockets.”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Rescuers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major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preparation,including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plenty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communication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tools,is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caves.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Explorers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#1.9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5_BD.73_2#e4e658a69?colgroup=7,9,12&amp;pid=9a6faf9d5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5560378"/>
        </p:xfrm>
        <a:graphic>
          <a:graphicData uri="http://schemas.openxmlformats.org/drawingml/2006/table">
            <a:tbl>
              <a:tblPr/>
              <a:tblGrid>
                <a:gridCol w="2916936"/>
                <a:gridCol w="3593592"/>
                <a:gridCol w="4507992"/>
              </a:tblGrid>
              <a:tr h="556037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Challenges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cave’s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complex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structure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visibility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places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Rescue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endParaRPr lang="en-US" altLang="zh-CN" sz="2800" b="0" i="0" u="none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u="none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rescue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boats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200-meter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reels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guide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ropes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2800" i="0" u="non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allowing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rescuers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view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situation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Keys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successful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3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cave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diving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rescue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contains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pockets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oxygen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(氧气)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rescue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professional.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◆The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missing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members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outdoor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survival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strong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wills.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4_1#e4e658a69.blank?pid=9a6faf9d5&amp;color=0,0,0&amp;vpa=36&amp;vtp=1&amp;bbb=1"/>
          <p:cNvSpPr/>
          <p:nvPr/>
        </p:nvSpPr>
        <p:spPr>
          <a:xfrm>
            <a:off x="1458490" y="2915064"/>
            <a:ext cx="132556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limited</a:t>
            </a:r>
            <a:endParaRPr lang="en-US" altLang="zh-CN" sz="2800" dirty="0"/>
          </a:p>
        </p:txBody>
      </p:sp>
      <p:sp>
        <p:nvSpPr>
          <p:cNvPr id="4" name="QM_5_AN.75_1#e4e658a69.blank?pid=9a6faf9d5&amp;color=0,0,0&amp;vpa=37&amp;vtp=1&amp;bbb=1"/>
          <p:cNvSpPr/>
          <p:nvPr/>
        </p:nvSpPr>
        <p:spPr>
          <a:xfrm>
            <a:off x="4308751" y="1675572"/>
            <a:ext cx="18811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equipment</a:t>
            </a:r>
            <a:endParaRPr lang="en-US" altLang="zh-CN" sz="2800" dirty="0"/>
          </a:p>
        </p:txBody>
      </p:sp>
      <p:sp>
        <p:nvSpPr>
          <p:cNvPr id="5" name="QM_5_AN.76_1#e4e658a69.blank?pid=9a6faf9d5&amp;color=0,0,0&amp;vpa=38&amp;vtp=1&amp;bbb=1"/>
          <p:cNvSpPr/>
          <p:nvPr/>
        </p:nvSpPr>
        <p:spPr>
          <a:xfrm>
            <a:off x="4394850" y="3913881"/>
            <a:ext cx="255270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portable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lights</a:t>
            </a:r>
            <a:endParaRPr lang="en-US" altLang="zh-CN" sz="2800" dirty="0"/>
          </a:p>
        </p:txBody>
      </p:sp>
      <p:sp>
        <p:nvSpPr>
          <p:cNvPr id="6" name="QM_5_AN.77_1#e4e658a69.blank?pid=9a6faf9d5&amp;color=0,0,0&amp;vpa=39&amp;vtp=1&amp;bbb=1"/>
          <p:cNvSpPr/>
          <p:nvPr/>
        </p:nvSpPr>
        <p:spPr>
          <a:xfrm>
            <a:off x="9705742" y="2418842"/>
            <a:ext cx="1417574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M_5_BD.78_2#e4e658a69.table_image?tii=1&amp;pid=9a6faf9d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3370" y="1553210"/>
            <a:ext cx="889889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5_BD.78_1#e4e658a69?colgroup=30&amp;pid=9a6faf9d5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2726817"/>
        </p:xfrm>
        <a:graphic>
          <a:graphicData uri="http://schemas.openxmlformats.org/drawingml/2006/table">
            <a:tbl>
              <a:tblPr/>
              <a:tblGrid>
                <a:gridCol w="2916936"/>
                <a:gridCol w="3593592"/>
                <a:gridCol w="4507992"/>
              </a:tblGrid>
              <a:tr h="257987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(Day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3)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Rescuers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found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Zhou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deeper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pocket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(Day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2)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Rescuers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elder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Zhou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pocket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(Day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1)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p.m.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members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returning.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78_1#e4e658a69?colgroup=30&amp;pid=9a6faf9d5&amp;color=0,0,0&amp;vtp=1&amp;bt=1&amp;bbb=1&amp;hb=1"/>
          <p:cNvSpPr txBox="1"/>
          <p:nvPr/>
        </p:nvSpPr>
        <p:spPr>
          <a:xfrm>
            <a:off x="9054592" y="97200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  <p:sp>
        <p:nvSpPr>
          <p:cNvPr id="4" name="QM_5_AN.79_1#e4e658a69.blank?pid=9a6faf9d5&amp;color=0,0,0&amp;vpa=40&amp;vtp=1&amp;bbb=1"/>
          <p:cNvSpPr/>
          <p:nvPr/>
        </p:nvSpPr>
        <p:spPr>
          <a:xfrm>
            <a:off x="9593031" y="3045365"/>
            <a:ext cx="136525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contact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50a6ba64?pid=08f8757b1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、任务型阅读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150a6ba64?pid=08f8757b1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6991" y="1090682"/>
            <a:ext cx="1216152" cy="356616"/>
          </a:xfrm>
          <a:prstGeom prst="rect">
            <a:avLst/>
          </a:prstGeom>
        </p:spPr>
      </p:pic>
      <p:sp>
        <p:nvSpPr>
          <p:cNvPr id="4" name="QM_5_BD.80_1#d778f6c9e?pid=150a6ba64&amp;color=0,0,0&amp;vtp=1&amp;bbb=1&amp;hb=1"/>
          <p:cNvSpPr/>
          <p:nvPr/>
        </p:nvSpPr>
        <p:spPr>
          <a:xfrm>
            <a:off x="576072" y="1571059"/>
            <a:ext cx="1103680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However,experts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(专家)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safety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in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US, 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Campaign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(NSKC)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nearly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injury-related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(与受伤相关的)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deaths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happened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0_1#d778f6c9e?pid=150a6ba64&amp;color=0,0,0&amp;vtp=1&amp;bbb=1&amp;hb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,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are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accident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injured.“While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encourage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outdoors,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to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Everett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Koop,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expert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of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NSKC.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0_1#d778f6c9e?pid=150a6ba64&amp;color=0,0,0&amp;vtp=1&amp;bbb=1&amp;hb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NSKC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campaign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Week,from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NSKC: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4c51780db?pid=78ae40ea6&amp;color=0,0,0&amp;mp=1&amp;vtp=1&amp;bt=1&amp;bbb=1&amp;hb=1"/>
          <p:cNvSpPr/>
          <p:nvPr/>
        </p:nvSpPr>
        <p:spPr>
          <a:xfrm>
            <a:off x="576072" y="972000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Andrew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Jassem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fine.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collapsed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(晕倒)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kitchen.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Jassem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floor.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911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immediately,and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Jassem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CPR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(心肺复苏术).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5_1#3cf176b1d.choices?pid=4c51780db&amp;color=0,0,0&amp;vtp=1&amp;bbb=1"/>
          <p:cNvSpPr/>
          <p:nvPr/>
        </p:nvSpPr>
        <p:spPr>
          <a:xfrm>
            <a:off x="576072" y="41117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.Suddenly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B.Finally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.Naturally</a:t>
            </a:r>
            <a:endParaRPr lang="en-US" altLang="zh-CN" sz="2800" dirty="0"/>
          </a:p>
        </p:txBody>
      </p:sp>
      <p:sp>
        <p:nvSpPr>
          <p:cNvPr id="4" name="QC_6_AN.6_1#3cf176b1d.bracket?pid=4c51780db&amp;color=0,0,0&amp;vpa=2&amp;vtp=1"/>
          <p:cNvSpPr/>
          <p:nvPr/>
        </p:nvSpPr>
        <p:spPr>
          <a:xfrm>
            <a:off x="853090" y="41079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7_1#d32fb1edf.choices?pid=4c51780db&amp;color=0,0,0&amp;vtp=1&amp;bbb=1"/>
          <p:cNvSpPr/>
          <p:nvPr/>
        </p:nvSpPr>
        <p:spPr>
          <a:xfrm>
            <a:off x="576072" y="474948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.enjoyed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B.practised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.began</a:t>
            </a:r>
            <a:endParaRPr lang="en-US" altLang="zh-CN" sz="2800" dirty="0"/>
          </a:p>
        </p:txBody>
      </p:sp>
      <p:sp>
        <p:nvSpPr>
          <p:cNvPr id="6" name="QC_6_AN.8_1#d32fb1edf.bracket?pid=4c51780db&amp;color=0,0,0&amp;vpa=3&amp;vtp=1"/>
          <p:cNvSpPr/>
          <p:nvPr/>
        </p:nvSpPr>
        <p:spPr>
          <a:xfrm>
            <a:off x="853090" y="474567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0_1#d778f6c9e?pid=150a6ba64&amp;color=0,0,0&amp;vtp=1&amp;bbb=1&amp;hb=1"/>
          <p:cNvSpPr/>
          <p:nvPr/>
        </p:nvSpPr>
        <p:spPr>
          <a:xfrm>
            <a:off x="576072" y="9720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jacket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(救生衣)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Obey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rules.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e-pals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(网友)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#1.2.5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3_1#1f9fb6b73?pid=d778f6c9e&amp;color=0,0,0&amp;vtp=1&amp;bt=1&amp;bbb=1&amp;hb=1&amp;hltap=1"/>
          <p:cNvSpPr/>
          <p:nvPr/>
        </p:nvSpPr>
        <p:spPr>
          <a:xfrm>
            <a:off x="576072" y="972000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5_1#b5705ba02?pid=d778f6c9e&amp;color=0,0,0&amp;vtp=1&amp;bbb=1&amp;hltap=1"/>
          <p:cNvSpPr/>
          <p:nvPr/>
        </p:nvSpPr>
        <p:spPr>
          <a:xfrm>
            <a:off x="576072" y="2958788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97_1#8e80f326d?pid=d778f6c9e&amp;color=0,0,0&amp;vtp=1&amp;bbb=1&amp;hb=1&amp;hltap=1"/>
          <p:cNvSpPr/>
          <p:nvPr/>
        </p:nvSpPr>
        <p:spPr>
          <a:xfrm>
            <a:off x="576072" y="4301178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outdoors?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6_AN.94_1#1f9fb6b73?pid=d778f6c9e&amp;color=0,0,0&amp;vtp=1&amp;bt=1&amp;bbb=1&amp;hb=1&amp;hla=1"/>
          <p:cNvSpPr/>
          <p:nvPr/>
        </p:nvSpPr>
        <p:spPr>
          <a:xfrm>
            <a:off x="576072" y="223946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Summer.</a:t>
            </a:r>
            <a:endParaRPr lang="en-US" altLang="zh-CN" sz="2800" dirty="0"/>
          </a:p>
        </p:txBody>
      </p:sp>
      <p:sp>
        <p:nvSpPr>
          <p:cNvPr id="6" name="QB_6_AN.96_1#b5705ba02?pid=d778f6c9e&amp;color=0,0,0&amp;vtp=1&amp;bbb=1&amp;hla=1"/>
          <p:cNvSpPr/>
          <p:nvPr/>
        </p:nvSpPr>
        <p:spPr>
          <a:xfrm>
            <a:off x="576072" y="3586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aren’t.</a:t>
            </a:r>
            <a:endParaRPr lang="en-US" altLang="zh-CN" sz="2800" dirty="0"/>
          </a:p>
        </p:txBody>
      </p:sp>
      <p:sp>
        <p:nvSpPr>
          <p:cNvPr id="7" name="QB_6_AN.98_1#8e80f326d?pid=d778f6c9e&amp;color=0,0,0&amp;vtp=1&amp;bbb=1&amp;hb=1&amp;hla=1"/>
          <p:cNvSpPr/>
          <p:nvPr/>
        </p:nvSpPr>
        <p:spPr>
          <a:xfrm>
            <a:off x="576072" y="55686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3_1#b51f54cb7?pid=d778f6c9e&amp;color=0,0,0&amp;vtp=1&amp;bt=1&amp;bbb=1&amp;hltap=1"/>
          <p:cNvSpPr/>
          <p:nvPr/>
        </p:nvSpPr>
        <p:spPr>
          <a:xfrm>
            <a:off x="576072" y="972000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NSKC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provide?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5_1#31b8f51b4?pid=d778f6c9e&amp;color=0,0,0&amp;vtp=1&amp;bbb=1&amp;hltap=1"/>
          <p:cNvSpPr/>
          <p:nvPr/>
        </p:nvSpPr>
        <p:spPr>
          <a:xfrm>
            <a:off x="576072" y="2323788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94_1#b51f54cb7?pid=d778f6c9e&amp;color=0,0,0&amp;vtp=1&amp;bt=1&amp;bbb=1&amp;hla=1"/>
          <p:cNvSpPr/>
          <p:nvPr/>
        </p:nvSpPr>
        <p:spPr>
          <a:xfrm>
            <a:off x="576072" y="159938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Five.</a:t>
            </a:r>
            <a:endParaRPr lang="en-US" altLang="zh-CN" sz="2800" dirty="0"/>
          </a:p>
        </p:txBody>
      </p:sp>
      <p:sp>
        <p:nvSpPr>
          <p:cNvPr id="5" name="QB_6_AN.96_1#31b8f51b4?pid=d778f6c9e&amp;color=0,0,0&amp;vtp=1&amp;bbb=1&amp;hla=1"/>
          <p:cNvSpPr/>
          <p:nvPr/>
        </p:nvSpPr>
        <p:spPr>
          <a:xfrm>
            <a:off x="576072" y="2951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children’s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f3d7cf78?pid=08f8757b1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3f3d7cf78?pid=08f8757b1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B_5_BD.86_1#f25c0e661?pid=3f3d7cf78&amp;color=0,0,0&amp;vtp=1&amp;bbb=1&amp;hb=1"/>
          <p:cNvSpPr/>
          <p:nvPr/>
        </p:nvSpPr>
        <p:spPr>
          <a:xfrm>
            <a:off x="576072" y="1571059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假设你叫李明，请根据以下内容提示，并结合自身经历体会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英语栏目写一篇短文。内容包括：1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.学生近视的主要原因及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保护视力的重要性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；2.保护视力的措施(至少两点)；3.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呼吁保护视力，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预防近视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参考词汇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nearsighted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.近视的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.视力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6_2#f25c0e661?pid=3f3d7cf78&amp;color=0,0,0&amp;vtp=1&amp;bt=1&amp;bbb=1"/>
          <p:cNvSpPr/>
          <p:nvPr/>
        </p:nvSpPr>
        <p:spPr>
          <a:xfrm>
            <a:off x="576072" y="9720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3" name="QB_5_AN.87_1#f25c0e661.blank?pid=3f3d7cf78&amp;color=0,0,0&amp;vpa=41&amp;vtp=1&amp;bbb=1"/>
          <p:cNvSpPr/>
          <p:nvPr/>
        </p:nvSpPr>
        <p:spPr>
          <a:xfrm>
            <a:off x="1742091" y="22369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保护视力</a:t>
            </a:r>
            <a:endParaRPr lang="en-US" altLang="zh-CN" sz="2800" dirty="0"/>
          </a:p>
        </p:txBody>
      </p:sp>
      <p:sp>
        <p:nvSpPr>
          <p:cNvPr id="4" name="QB_5_AN.88_1#f25c0e661.blank?pid=3f3d7cf78&amp;color=0,0,0&amp;vpa=42&amp;vtp=1&amp;bbb=1"/>
          <p:cNvSpPr/>
          <p:nvPr/>
        </p:nvSpPr>
        <p:spPr>
          <a:xfrm>
            <a:off x="8434990" y="22369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议论文</a:t>
            </a:r>
            <a:endParaRPr lang="en-US" altLang="zh-CN" sz="2800" dirty="0"/>
          </a:p>
        </p:txBody>
      </p:sp>
      <p:sp>
        <p:nvSpPr>
          <p:cNvPr id="5" name="QB_5_AN.89_1#f25c0e661.blank?pid=3f3d7cf78&amp;color=0,0,0&amp;vpa=43&amp;vtp=1&amp;bbb=1"/>
          <p:cNvSpPr/>
          <p:nvPr/>
        </p:nvSpPr>
        <p:spPr>
          <a:xfrm>
            <a:off x="1742091" y="2863665"/>
            <a:ext cx="34734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第一人称、第三人称</a:t>
            </a:r>
            <a:endParaRPr lang="en-US" altLang="zh-CN" sz="2800" dirty="0"/>
          </a:p>
        </p:txBody>
      </p:sp>
      <p:sp>
        <p:nvSpPr>
          <p:cNvPr id="6" name="QB_5_AN.90_1#f25c0e661.blank?pid=3f3d7cf78&amp;color=0,0,0&amp;vpa=44&amp;vtp=1&amp;bbb=1"/>
          <p:cNvSpPr/>
          <p:nvPr/>
        </p:nvSpPr>
        <p:spPr>
          <a:xfrm>
            <a:off x="8079390" y="2863665"/>
            <a:ext cx="20447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1_1#f25c0e661?pid=3f3d7cf78&amp;color=0,0,0&amp;vtp=1&amp;bt=1&amp;bbb=1"/>
          <p:cNvSpPr/>
          <p:nvPr/>
        </p:nvSpPr>
        <p:spPr>
          <a:xfrm>
            <a:off x="576072" y="969262"/>
            <a:ext cx="1103680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2" name="QB_5_BD.91_2#f25c0e661?colgroup=3,11,14&amp;pid=3f3d7cf78&amp;color=0,0,0&amp;vtp=1&amp;bbb=1&amp;hb=1"/>
          <p:cNvGraphicFramePr>
            <a:graphicFrameLocks noGrp="1"/>
          </p:cNvGraphicFramePr>
          <p:nvPr/>
        </p:nvGraphicFramePr>
        <p:xfrm>
          <a:off x="576072" y="1593787"/>
          <a:ext cx="11009376" cy="4935601"/>
        </p:xfrm>
        <a:graphic>
          <a:graphicData uri="http://schemas.openxmlformats.org/drawingml/2006/table">
            <a:tbl>
              <a:tblPr/>
              <a:tblGrid>
                <a:gridCol w="1261872"/>
                <a:gridCol w="4187952"/>
                <a:gridCol w="5559552"/>
              </a:tblGrid>
              <a:tr h="52997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11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1.学生近视的主要原因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.保护视力的重要性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indoors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time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play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part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071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保护视力的措施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至少两点)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可从饮食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0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用眼习惯等方面出发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Second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80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呼吁保护视力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预防近视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healthy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habits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3_3#f25c0e661?pid=3f3d7cf78&amp;color=0,0,0&amp;mp=1&amp;vtp=1&amp;bt=1&amp;bbb=1&amp;hb=1&amp;hltap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Nowadays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nearsighted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4_1#f25c0e661?pid=3f3d7cf78&amp;color=0,0,0&amp;mp=1&amp;vtp=1&amp;bt=1&amp;bbb=1&amp;hb=1&amp;hla=1"/>
          <p:cNvSpPr/>
          <p:nvPr/>
        </p:nvSpPr>
        <p:spPr>
          <a:xfrm>
            <a:off x="576072" y="2239461"/>
            <a:ext cx="11036808" cy="3158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computers, 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indoors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quite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eyes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soul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7_4#f25c0e661?pid=3f3d7cf78&amp;color=0,0,0&amp;mp=1&amp;vtp=1&amp;bt=1&amp;bbb=1&amp;hb=1&amp;hltap=1"/>
          <p:cNvSpPr/>
          <p:nvPr/>
        </p:nvSpPr>
        <p:spPr>
          <a:xfrm>
            <a:off x="576072" y="9974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6_1#f25c0e661?pid=3f3d7cf78&amp;color=0,0,0&amp;mp=1&amp;vtp=1&amp;bt=1&amp;bbb=1&amp;hb=1&amp;hla=1"/>
          <p:cNvSpPr/>
          <p:nvPr/>
        </p:nvSpPr>
        <p:spPr>
          <a:xfrm>
            <a:off x="576072" y="972000"/>
            <a:ext cx="110368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with, eat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eyes, such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carrots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tomatoes.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Second, 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reading, 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dark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sun, not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 doing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eyesight.</a:t>
            </a:r>
            <a:endParaRPr lang="en-US" altLang="zh-CN" sz="2800" dirty="0"/>
          </a:p>
        </p:txBody>
      </p:sp>
      <p:sp>
        <p:nvSpPr>
          <p:cNvPr id="4" name="QB_5_AN.98_1#f25c0e661?pid=3f3d7cf78&amp;color=0,0,0&amp;mp=1&amp;vtp=1&amp;bt=1&amp;bbb=1&amp;hb=1&amp;hltap=1&amp;hla=1"/>
          <p:cNvSpPr/>
          <p:nvPr/>
        </p:nvSpPr>
        <p:spPr>
          <a:xfrm>
            <a:off x="576072" y="482518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word, 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eyesight, we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supposed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diet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_1#4c51780db?pid=78ae40ea6&amp;color=0,0,0&amp;mp=1&amp;vtp=1&amp;bt=1&amp;bbb=1&amp;hb=1"/>
          <p:cNvSpPr/>
          <p:nvPr/>
        </p:nvSpPr>
        <p:spPr>
          <a:xfrm>
            <a:off x="576072" y="96926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kept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CPR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arrived,”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Jassem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sp>
        <p:nvSpPr>
          <p:cNvPr id="3" name="QC_6_BD.10_1#e6be9b74e.choices?pid=4c51780db&amp;color=0,0,0&amp;vtp=1&amp;bbb=1"/>
          <p:cNvSpPr/>
          <p:nvPr/>
        </p:nvSpPr>
        <p:spPr>
          <a:xfrm>
            <a:off x="576072" y="282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.if</a:t>
            </a:r>
            <a:endParaRPr lang="en-US" altLang="zh-CN" sz="2800" dirty="0"/>
          </a:p>
        </p:txBody>
      </p:sp>
      <p:sp>
        <p:nvSpPr>
          <p:cNvPr id="4" name="QC_6_AN.11_1#e6be9b74e.bracket?pid=4c51780db&amp;color=0,0,0&amp;vpa=4&amp;vtp=1"/>
          <p:cNvSpPr/>
          <p:nvPr/>
        </p:nvSpPr>
        <p:spPr>
          <a:xfrm>
            <a:off x="853090" y="2823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2_1#77ede73cb.choices?pid=4c51780db&amp;color=0,0,0&amp;vtp=1&amp;bbb=1"/>
          <p:cNvSpPr/>
          <p:nvPr/>
        </p:nvSpPr>
        <p:spPr>
          <a:xfrm>
            <a:off x="576072" y="346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.direction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B.instruction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.situation</a:t>
            </a:r>
            <a:endParaRPr lang="en-US" altLang="zh-CN" sz="2800" dirty="0"/>
          </a:p>
        </p:txBody>
      </p:sp>
      <p:sp>
        <p:nvSpPr>
          <p:cNvPr id="6" name="QC_6_AN.13_1#77ede73cb.bracket?pid=4c51780db&amp;color=0,0,0&amp;vpa=5&amp;vtp=1"/>
          <p:cNvSpPr/>
          <p:nvPr/>
        </p:nvSpPr>
        <p:spPr>
          <a:xfrm>
            <a:off x="853090" y="3461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4_1#415189403.choices?pid=4c51780db&amp;color=0,0,0&amp;vtp=1&amp;bbb=1"/>
          <p:cNvSpPr/>
          <p:nvPr/>
        </p:nvSpPr>
        <p:spPr>
          <a:xfrm>
            <a:off x="576072" y="4096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.healthy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B.honest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.calm</a:t>
            </a:r>
            <a:endParaRPr lang="en-US" altLang="zh-CN" sz="2800" dirty="0"/>
          </a:p>
        </p:txBody>
      </p:sp>
      <p:sp>
        <p:nvSpPr>
          <p:cNvPr id="8" name="QC_6_AN.15_1#415189403.bracket?pid=4c51780db&amp;color=0,0,0&amp;vpa=6&amp;vtp=1"/>
          <p:cNvSpPr/>
          <p:nvPr/>
        </p:nvSpPr>
        <p:spPr>
          <a:xfrm>
            <a:off x="853090" y="40924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6_1#4c51780db?pid=78ae40ea6&amp;color=0,0,0&amp;mp=1&amp;vtp=1&amp;bt=1&amp;bbb=1&amp;hb=1"/>
          <p:cNvSpPr/>
          <p:nvPr/>
        </p:nvSpPr>
        <p:spPr>
          <a:xfrm>
            <a:off x="576072" y="969264"/>
            <a:ext cx="11036808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Andrew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hospital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later.“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alive,”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Andrew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sp>
        <p:nvSpPr>
          <p:cNvPr id="3" name="QC_6_BD.17_1#ef456169a.choices?pid=4c51780db&amp;color=0,0,0&amp;vtp=1&amp;bbb=1"/>
          <p:cNvSpPr/>
          <p:nvPr/>
        </p:nvSpPr>
        <p:spPr>
          <a:xfrm>
            <a:off x="576072" y="21796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4" name="QC_6_AN.18_1#ef456169a.bracket?pid=4c51780db&amp;color=0,0,0&amp;vpa=7&amp;vtp=1"/>
          <p:cNvSpPr/>
          <p:nvPr/>
        </p:nvSpPr>
        <p:spPr>
          <a:xfrm>
            <a:off x="853090" y="21758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9_1#4c51780db?pid=78ae40ea6&amp;color=0,0,0&amp;mp=1&amp;vtp=1&amp;bt=1&amp;bbb=1&amp;hb=1"/>
          <p:cNvSpPr/>
          <p:nvPr/>
        </p:nvSpPr>
        <p:spPr>
          <a:xfrm>
            <a:off x="576072" y="969264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Osman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Al-Dabel,one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praised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Jassem’s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action.“The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CPR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chances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survival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(生存),”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Osman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Jassem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.”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/>
          </a:p>
        </p:txBody>
      </p:sp>
      <p:sp>
        <p:nvSpPr>
          <p:cNvPr id="3" name="QC_6_BD.20_1#6e615d04b.choices?pid=4c51780db&amp;color=0,0,0&amp;vtp=1&amp;bbb=1"/>
          <p:cNvSpPr/>
          <p:nvPr/>
        </p:nvSpPr>
        <p:spPr>
          <a:xfrm>
            <a:off x="576072" y="409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.simple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B.quick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.serious</a:t>
            </a:r>
            <a:endParaRPr lang="en-US" altLang="zh-CN" sz="2800" dirty="0"/>
          </a:p>
        </p:txBody>
      </p:sp>
      <p:sp>
        <p:nvSpPr>
          <p:cNvPr id="4" name="QC_6_AN.21_1#6e615d04b.bracket?pid=4c51780db&amp;color=0,0,0&amp;vpa=8&amp;vtp=1"/>
          <p:cNvSpPr/>
          <p:nvPr/>
        </p:nvSpPr>
        <p:spPr>
          <a:xfrm>
            <a:off x="865790" y="40935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2_1#bf460d16c.choices?pid=4c51780db&amp;color=0,0,0&amp;vtp=1&amp;bbb=1"/>
          <p:cNvSpPr/>
          <p:nvPr/>
        </p:nvSpPr>
        <p:spPr>
          <a:xfrm>
            <a:off x="576072" y="473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.doctor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B.winner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.hero</a:t>
            </a:r>
            <a:endParaRPr lang="en-US" altLang="zh-CN" sz="2800" dirty="0"/>
          </a:p>
        </p:txBody>
      </p:sp>
      <p:sp>
        <p:nvSpPr>
          <p:cNvPr id="6" name="QC_6_AN.23_1#bf460d16c.bracket?pid=4c51780db&amp;color=0,0,0&amp;vpa=9&amp;vtp=1"/>
          <p:cNvSpPr/>
          <p:nvPr/>
        </p:nvSpPr>
        <p:spPr>
          <a:xfrm>
            <a:off x="853090" y="47312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4_1#4c51780db?pid=78ae40ea6&amp;color=0,0,0&amp;mp=1&amp;vtp=1&amp;bt=1&amp;bbb=1&amp;hb=1"/>
          <p:cNvSpPr/>
          <p:nvPr/>
        </p:nvSpPr>
        <p:spPr>
          <a:xfrm>
            <a:off x="576072" y="972000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cardiac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tenth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survive,”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Osman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said.“That’s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Jassem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did.”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sp>
        <p:nvSpPr>
          <p:cNvPr id="3" name="QC_6_BD.25_1#5ffe59fb1.choices?pid=4c51780db&amp;color=0,0,0&amp;vtp=1&amp;bbb=1"/>
          <p:cNvSpPr/>
          <p:nvPr/>
        </p:nvSpPr>
        <p:spPr>
          <a:xfrm>
            <a:off x="576072" y="28290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.impossible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B.impolite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.important</a:t>
            </a:r>
            <a:endParaRPr lang="en-US" altLang="zh-CN" sz="2800" dirty="0"/>
          </a:p>
        </p:txBody>
      </p:sp>
      <p:sp>
        <p:nvSpPr>
          <p:cNvPr id="4" name="QC_6_AN.26_1#5ffe59fb1.bracket?pid=4c51780db&amp;color=0,0,0&amp;vpa=10&amp;vtp=1"/>
          <p:cNvSpPr/>
          <p:nvPr/>
        </p:nvSpPr>
        <p:spPr>
          <a:xfrm>
            <a:off x="853090" y="28252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72623f68?pid=08f8757b1&amp;color=0,0,0&amp;vtp=1&amp;bt=1&amp;bbb=1"/>
          <p:cNvSpPr/>
          <p:nvPr/>
        </p:nvSpPr>
        <p:spPr>
          <a:xfrm>
            <a:off x="576072" y="969264"/>
            <a:ext cx="11036808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7_1#ccf6931ed?pid=272623f68&amp;color=0,0,0&amp;vtp=1&amp;bbb=1"/>
          <p:cNvSpPr/>
          <p:nvPr/>
        </p:nvSpPr>
        <p:spPr>
          <a:xfrm>
            <a:off x="576072" y="1589570"/>
            <a:ext cx="11036808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南充模拟改编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.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M_5_BD.27_1#ccf6931ed?pid=272623f68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3976" y="1727238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27_2#ccf6931ed?pid=272623f68&amp;color=0,0,0&amp;vtp=1&amp;bbb=1"/>
          <p:cNvSpPr/>
          <p:nvPr/>
        </p:nvSpPr>
        <p:spPr>
          <a:xfrm>
            <a:off x="576072" y="2235581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benefits: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immune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system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(免疫系统).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16396</Words>
  <Application>WPS 演示</Application>
  <PresentationFormat>宽屏</PresentationFormat>
  <Paragraphs>661</Paragraphs>
  <Slides>48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73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楷体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71</cp:revision>
  <dcterms:created xsi:type="dcterms:W3CDTF">2026-02-02T06:00:00Z</dcterms:created>
  <dcterms:modified xsi:type="dcterms:W3CDTF">2026-02-28T11:23:17Z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