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299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8.jpeg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6_4#16bc72fa2?pid=33effaadd&amp;color=0,0,0&amp;vtp=1&amp;bt=1&amp;bbb=1&amp;hb=1"/>
          <p:cNvSpPr/>
          <p:nvPr/>
        </p:nvSpPr>
        <p:spPr>
          <a:xfrm>
            <a:off x="576072" y="972000"/>
            <a:ext cx="11036808" cy="550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Poop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vehicles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batteries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(电)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burning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fossil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fuels.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vehicle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vehicle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gasoline.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Besides,some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“greener”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sources,such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source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(牛粪)!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greenhouse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poop.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6_5#16bc72fa2?pid=33effaadd&amp;color=0,0,0&amp;vtp=1&amp;bt=1&amp;bbb=1&amp;hb=1"/>
          <p:cNvSpPr/>
          <p:nvPr/>
        </p:nvSpPr>
        <p:spPr>
          <a:xfrm>
            <a:off x="576072" y="972000"/>
            <a:ext cx="11036808" cy="5516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Improving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vehicles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limited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range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batteries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(充电).But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vehicles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recharge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batteries.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Sweden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,engineers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designed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vehicles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e5a79d0f9?pid=16bc72fa2&amp;color=0,0,0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1?</a:t>
            </a:r>
            <a:endParaRPr lang="en-US" altLang="zh-CN" sz="2800" dirty="0"/>
          </a:p>
        </p:txBody>
      </p:sp>
      <p:sp>
        <p:nvSpPr>
          <p:cNvPr id="3" name="QC_6_AN.28_1#e5a79d0f9.bracket?pid=16bc72fa2&amp;color=0,0,0&amp;vpa=11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7_2#e5a79d0f9.choices?pid=16bc72fa2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.Perfect.</a:t>
            </a:r>
            <a:endParaRPr lang="en-US" altLang="zh-CN" sz="2800" dirty="0"/>
          </a:p>
        </p:txBody>
      </p:sp>
      <p:sp>
        <p:nvSpPr>
          <p:cNvPr id="5" name="QC_6_BD.29_1#be93723c0?pid=16bc72fa2&amp;color=0,0,0&amp;vtp=1&amp;bbb=1&amp;hb=1"/>
          <p:cNvSpPr/>
          <p:nvPr/>
        </p:nvSpPr>
        <p:spPr>
          <a:xfrm>
            <a:off x="576072" y="2882963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source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vehicles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6_AN.30_1#be93723c0.bracket?pid=16bc72fa2&amp;color=0,0,0&amp;vpa=12&amp;vtp=1"/>
          <p:cNvSpPr/>
          <p:nvPr/>
        </p:nvSpPr>
        <p:spPr>
          <a:xfrm>
            <a:off x="853090" y="2890583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9_2#be93723c0.choices?pid=16bc72fa2&amp;color=0,0,0&amp;vtp=1&amp;bbb=1"/>
          <p:cNvSpPr/>
          <p:nvPr/>
        </p:nvSpPr>
        <p:spPr>
          <a:xfrm>
            <a:off x="576072" y="41521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A.Solar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poop.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b966a880c?pid=16bc72fa2&amp;color=0,0,0&amp;vtp=1&amp;bt=1&amp;bbb=1&amp;hb=1"/>
          <p:cNvSpPr/>
          <p:nvPr/>
        </p:nvSpPr>
        <p:spPr>
          <a:xfrm>
            <a:off x="576072" y="969264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3?</a:t>
            </a:r>
            <a:endParaRPr lang="en-US" altLang="zh-CN" sz="2800" dirty="0"/>
          </a:p>
        </p:txBody>
      </p:sp>
      <p:sp>
        <p:nvSpPr>
          <p:cNvPr id="3" name="QC_6_AN.32_1#b966a880c.bracket?pid=16bc72fa2&amp;color=0,0,0&amp;vpa=13&amp;vtp=1"/>
          <p:cNvSpPr/>
          <p:nvPr/>
        </p:nvSpPr>
        <p:spPr>
          <a:xfrm>
            <a:off x="865790" y="972820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1_2#b966a880c.choices?pid=16bc72fa2&amp;color=0,0,0&amp;vtp=1&amp;bbb=1"/>
          <p:cNvSpPr/>
          <p:nvPr/>
        </p:nvSpPr>
        <p:spPr>
          <a:xfrm>
            <a:off x="576072" y="2210752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fossil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fuels.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poop.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power.</a:t>
            </a:r>
            <a:endParaRPr lang="en-US" altLang="zh-CN" sz="2800" dirty="0"/>
          </a:p>
        </p:txBody>
      </p:sp>
      <p:sp>
        <p:nvSpPr>
          <p:cNvPr id="5" name="QC_6_BD.33_1#4960edcce?pid=16bc72fa2&amp;color=0,0,0&amp;vtp=1&amp;bbb=1"/>
          <p:cNvSpPr/>
          <p:nvPr/>
        </p:nvSpPr>
        <p:spPr>
          <a:xfrm>
            <a:off x="576072" y="4075176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about?</a:t>
            </a:r>
            <a:endParaRPr lang="en-US" altLang="zh-CN" sz="2800" dirty="0"/>
          </a:p>
        </p:txBody>
      </p:sp>
      <p:sp>
        <p:nvSpPr>
          <p:cNvPr id="6" name="QC_6_AN.34_1#4960edcce.bracket?pid=16bc72fa2&amp;color=0,0,0&amp;vpa=14&amp;vtp=1"/>
          <p:cNvSpPr/>
          <p:nvPr/>
        </p:nvSpPr>
        <p:spPr>
          <a:xfrm>
            <a:off x="853090" y="4068318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3_2#4960edcce.choices?pid=16bc72fa2&amp;color=0,0,0&amp;vtp=1&amp;bbb=1"/>
          <p:cNvSpPr/>
          <p:nvPr/>
        </p:nvSpPr>
        <p:spPr>
          <a:xfrm>
            <a:off x="576072" y="4693094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A.Importance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vehicles.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.Problems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improvements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vehicles.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006661053?pid=16bc72fa2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6_AN.36_1#006661053.bracket?pid=16bc72fa2&amp;color=0,0,0&amp;vpa=15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5_2#006661053.choices?pid=16bc72fa2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novel.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magazine.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1#463321e84?pid=33effaadd&amp;color=0,0,0&amp;vtp=1&amp;bt=1&amp;bbb=1"/>
          <p:cNvSpPr/>
          <p:nvPr/>
        </p:nvSpPr>
        <p:spPr>
          <a:xfrm>
            <a:off x="577596" y="532730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5_BD.37_1#463321e84?pid=33effaadd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7902" y="674462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4" name="QM_5_BD.37_2#463321e84?colgroup=14,14&amp;pid=33effaadd&amp;color=0,0,0&amp;vtp=1&amp;bbb=1&amp;hb=1"/>
          <p:cNvGraphicFramePr>
            <a:graphicFrameLocks noGrp="1"/>
          </p:cNvGraphicFramePr>
          <p:nvPr/>
        </p:nvGraphicFramePr>
        <p:xfrm>
          <a:off x="577596" y="1158071"/>
          <a:ext cx="11009376" cy="5120640"/>
        </p:xfrm>
        <a:graphic>
          <a:graphicData uri="http://schemas.openxmlformats.org/drawingml/2006/table">
            <a:tbl>
              <a:tblPr/>
              <a:tblGrid>
                <a:gridCol w="5504688"/>
                <a:gridCol w="5504688"/>
              </a:tblGrid>
              <a:tr h="233659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treasure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3,000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ago.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artwork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light,like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piece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rays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flying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around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Ancient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evenly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平均的),showing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  <a:p>
                      <a:pPr marL="0" indent="0" algn="ctr" hangingPunct="0">
                        <a:lnSpc>
                          <a:spcPct val="100000"/>
                        </a:lnSpc>
                      </a:pPr>
                      <a:r>
                        <a:rPr lang="en-US" altLang="zh-CN" sz="5400" b="0" i="0" kern="0" spc="-99900" dirty="0">
                          <a:solidFill>
                            <a:srgbClr val="FFFFFF">
                              <a:alpha val="0"/>
                            </a:srgbClr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>
                              <a:alpha val="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solidFill>
                          <a:srgbClr val="FFFFFF">
                            <a:alpha val="0"/>
                          </a:srgbClr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Terracotta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Army,we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(战争),the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fighting.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example,crossbows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arrows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meters.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QM_5_BD.37_3#463321e84.table_image?tii=1&amp;pid=33effaadd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4054" y="1546340"/>
            <a:ext cx="1082399" cy="844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M_5_BD.37_4#463321e84?colgroup=14,14&amp;pid=33effaadd&amp;color=0,0,0&amp;vtp=1&amp;bt=1&amp;bbb=1&amp;hb=1"/>
          <p:cNvGraphicFramePr>
            <a:graphicFrameLocks noGrp="1"/>
          </p:cNvGraphicFramePr>
          <p:nvPr/>
        </p:nvGraphicFramePr>
        <p:xfrm>
          <a:off x="576072" y="764471"/>
          <a:ext cx="11009376" cy="5511800"/>
        </p:xfrm>
        <a:graphic>
          <a:graphicData uri="http://schemas.openxmlformats.org/drawingml/2006/table">
            <a:tbl>
              <a:tblPr/>
              <a:tblGrid>
                <a:gridCol w="5504688"/>
                <a:gridCol w="5504688"/>
              </a:tblGrid>
              <a:tr h="302491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Technology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farming.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Ancient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improve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farming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iron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widely.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Cao,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Wei,started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Tuntian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System.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soldiers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homeless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together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soldiers,take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homeless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government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Rendong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Tsinghua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University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18.As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scientist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project,he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mountain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valley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FAST.After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twenty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development,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successfully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completed.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Sadly, FAST,also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Eye,had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forever.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5_BD.37_4#463321e84?colgroup=14,14&amp;pid=33effaadd&amp;color=0,0,0&amp;vtp=1&amp;bt=1&amp;bbb=1"/>
          <p:cNvSpPr txBox="1"/>
          <p:nvPr/>
        </p:nvSpPr>
        <p:spPr>
          <a:xfrm>
            <a:off x="10867303" y="1805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d9deea549?pid=463321e84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like?</a:t>
            </a:r>
            <a:endParaRPr lang="en-US" altLang="zh-CN" sz="2800" dirty="0"/>
          </a:p>
        </p:txBody>
      </p:sp>
      <p:sp>
        <p:nvSpPr>
          <p:cNvPr id="3" name="QC_6_AN.39_1#d9deea549.bracket?pid=463321e84&amp;color=0,0,0&amp;vpa=16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8_2#d9deea549.choices?pid=463321e84&amp;color=0,0,0&amp;vtp=1&amp;bbb=1"/>
          <p:cNvSpPr/>
          <p:nvPr/>
        </p:nvSpPr>
        <p:spPr>
          <a:xfrm>
            <a:off x="576072" y="1659890"/>
            <a:ext cx="11036808" cy="20121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18000"/>
              </a:lnSpc>
              <a:tabLst>
                <a:tab pos="3615055" algn="l"/>
                <a:tab pos="7370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99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10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10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6_BD.38_2#d9deea549.choice_image?pid=463321e84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038" y="1669542"/>
            <a:ext cx="1399032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38_2#d9deea549.choice_image?pid=463321e84&amp;color=0,0,0&amp;tib=255,255,255&amp;iip=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4663" y="1660398"/>
            <a:ext cx="1545336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38_2#d9deea549.choice_image?pid=463321e84&amp;color=0,0,0&amp;tib=255,255,255&amp;iip=6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2560" y="1687830"/>
            <a:ext cx="1673352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6_BD.40_1#efee41782?pid=463321e84&amp;color=0,0,0&amp;vtp=1&amp;bbb=1"/>
          <p:cNvSpPr/>
          <p:nvPr/>
        </p:nvSpPr>
        <p:spPr>
          <a:xfrm>
            <a:off x="576072" y="374269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crossbows?</a:t>
            </a:r>
            <a:endParaRPr lang="en-US" altLang="zh-CN" sz="2800" dirty="0"/>
          </a:p>
        </p:txBody>
      </p:sp>
      <p:sp>
        <p:nvSpPr>
          <p:cNvPr id="9" name="QC_6_AN.41_1#efee41782.bracket?pid=463321e84&amp;color=0,0,0&amp;vpa=17&amp;vtp=1"/>
          <p:cNvSpPr/>
          <p:nvPr/>
        </p:nvSpPr>
        <p:spPr>
          <a:xfrm>
            <a:off x="853090" y="373888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40_2#efee41782.choices?pid=463321e84&amp;color=0,0,0&amp;vtp=1&amp;bbb=1"/>
          <p:cNvSpPr/>
          <p:nvPr/>
        </p:nvSpPr>
        <p:spPr>
          <a:xfrm>
            <a:off x="576072" y="43756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513455" algn="l"/>
                <a:tab pos="7256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.Emperor.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9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635220b88?pid=463321e84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Tuntian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system?</a:t>
            </a:r>
            <a:endParaRPr lang="en-US" altLang="zh-CN" sz="2800" dirty="0"/>
          </a:p>
        </p:txBody>
      </p:sp>
      <p:sp>
        <p:nvSpPr>
          <p:cNvPr id="3" name="QC_6_AN.43_1#635220b88.bracket?pid=463321e84&amp;color=0,0,0&amp;vpa=18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2_2#635220b88.choices?pid=463321e84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.Kill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stone.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play.</a:t>
            </a:r>
            <a:endParaRPr lang="en-US" altLang="zh-CN" sz="2800" dirty="0"/>
          </a:p>
        </p:txBody>
      </p:sp>
      <p:sp>
        <p:nvSpPr>
          <p:cNvPr id="5" name="QC_6_BD.44_1#b02f372e0?pid=463321e84&amp;color=0,0,0&amp;vtp=1&amp;bbb=1"/>
          <p:cNvSpPr/>
          <p:nvPr/>
        </p:nvSpPr>
        <p:spPr>
          <a:xfrm>
            <a:off x="576072" y="35285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Rendong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show?</a:t>
            </a:r>
            <a:endParaRPr lang="en-US" altLang="zh-CN" sz="2800" dirty="0"/>
          </a:p>
        </p:txBody>
      </p:sp>
      <p:sp>
        <p:nvSpPr>
          <p:cNvPr id="6" name="QC_6_AN.45_1#b02f372e0.bracket?pid=463321e84&amp;color=0,0,0&amp;vpa=19&amp;vtp=1"/>
          <p:cNvSpPr/>
          <p:nvPr/>
        </p:nvSpPr>
        <p:spPr>
          <a:xfrm>
            <a:off x="853090" y="35247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4_2#b02f372e0.choices?pid=463321e84&amp;color=0,0,0&amp;vtp=1&amp;bbb=1"/>
          <p:cNvSpPr/>
          <p:nvPr/>
        </p:nvSpPr>
        <p:spPr>
          <a:xfrm>
            <a:off x="576072" y="41675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A.Patient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honest.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.Brave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creative.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.Careful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hard-working.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6_1#db8494450?pid=463321e84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passages?</a:t>
            </a:r>
            <a:endParaRPr lang="en-US" altLang="zh-CN" sz="2800" dirty="0"/>
          </a:p>
        </p:txBody>
      </p:sp>
      <p:sp>
        <p:nvSpPr>
          <p:cNvPr id="3" name="QC_6_AN.47_1#db8494450.bracket?pid=463321e84&amp;color=0,0,0&amp;vpa=20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6_2#db8494450.choices?pid=463321e84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peaceful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主题突破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67614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人与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社会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主题八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发明创新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主题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八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7fe38f68?pid=3892e35f7&amp;color=0,0,0&amp;vtp=1&amp;bt=1&amp;bbb=1"/>
          <p:cNvSpPr/>
          <p:nvPr/>
        </p:nvSpPr>
        <p:spPr>
          <a:xfrm>
            <a:off x="576072" y="972000"/>
            <a:ext cx="11036808" cy="52705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三、短文填空(2025·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17fe38f68?pid=3892e35f7&amp;color=0,0,0&amp;tib=255,255,255&amp;iip=7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077664"/>
            <a:ext cx="1216152" cy="356616"/>
          </a:xfrm>
          <a:prstGeom prst="rect">
            <a:avLst/>
          </a:prstGeom>
        </p:spPr>
      </p:pic>
      <p:graphicFrame>
        <p:nvGraphicFramePr>
          <p:cNvPr id="21" name="QM_5_BD.48_1#d073ee5ec?colgroup=25&amp;vts=1&amp;pid=17fe38f68&amp;color=0,0,0&amp;vtp=1&amp;bbb=1"/>
          <p:cNvGraphicFramePr>
            <a:graphicFrameLocks noGrp="1"/>
          </p:cNvGraphicFramePr>
          <p:nvPr/>
        </p:nvGraphicFramePr>
        <p:xfrm>
          <a:off x="1380744" y="1633035"/>
          <a:ext cx="9427464" cy="1208596"/>
        </p:xfrm>
        <a:graphic>
          <a:graphicData uri="http://schemas.openxmlformats.org/drawingml/2006/table">
            <a:tbl>
              <a:tblPr/>
              <a:tblGrid>
                <a:gridCol w="9427464"/>
              </a:tblGrid>
              <a:tr h="12085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amaze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hobby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influence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inspire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QM_5_BD.48_2#d073ee5ec?htil=1&amp;vts=1&amp;pid=17fe38f68&amp;color=0,0,0&amp;tib=255,255,255&amp;vtp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2168" y="2997523"/>
            <a:ext cx="339242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M_5_BD.48_3#d073ee5ec?htil=1&amp;vts=1&amp;pid=17fe38f68&amp;color=0,0,0&amp;vtp=1&amp;bbb=1&amp;hb=1&amp;hs=1"/>
          <p:cNvSpPr/>
          <p:nvPr/>
        </p:nvSpPr>
        <p:spPr>
          <a:xfrm>
            <a:off x="576072" y="2979235"/>
            <a:ext cx="7516368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Thomas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Edison,often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“Wizard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Menlo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Park”,is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inventors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phonograph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bulb,and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camera,</a:t>
            </a:r>
            <a:endParaRPr lang="en-US" altLang="zh-CN" sz="2800" dirty="0"/>
          </a:p>
        </p:txBody>
      </p:sp>
      <p:sp>
        <p:nvSpPr>
          <p:cNvPr id="7" name="QM_5_AN.49_1#d073ee5ec.blank?vts=1&amp;pid=17fe38f68&amp;color=0,0,0&amp;vpa=21&amp;vtp=1&amp;bbb=1"/>
          <p:cNvSpPr/>
          <p:nvPr/>
        </p:nvSpPr>
        <p:spPr>
          <a:xfrm>
            <a:off x="4436079" y="3562927"/>
            <a:ext cx="2932113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endParaRPr lang="en-US" altLang="zh-CN" sz="2800" dirty="0"/>
          </a:p>
        </p:txBody>
      </p:sp>
      <p:sp>
        <p:nvSpPr>
          <p:cNvPr id="8" name="QM_5_AN.50_1#d073ee5ec.blank?vts=1&amp;pid=17fe38f68&amp;color=0,0,0&amp;vpa=22&amp;vtp=1&amp;bbb=1"/>
          <p:cNvSpPr/>
          <p:nvPr/>
        </p:nvSpPr>
        <p:spPr>
          <a:xfrm>
            <a:off x="3847814" y="4159827"/>
            <a:ext cx="17224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Including</a:t>
            </a:r>
            <a:endParaRPr lang="en-US" altLang="zh-CN" sz="2800" dirty="0"/>
          </a:p>
        </p:txBody>
      </p:sp>
      <p:sp>
        <p:nvSpPr>
          <p:cNvPr id="4" name="QM_5_BD.48_3#d073ee5ec?htil=1&amp;vts=1&amp;pid=17fe38f68&amp;color=0,0,0&amp;vtp=1&amp;bbb=1&amp;hb=1&amp;hs=1"/>
          <p:cNvSpPr/>
          <p:nvPr/>
        </p:nvSpPr>
        <p:spPr>
          <a:xfrm>
            <a:off x="576072" y="5378455"/>
            <a:ext cx="11040011" cy="1126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Edison’s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M_5_BD.51_1#d073ee5ec?colgroup=25&amp;vts=1&amp;pid=17fe38f68&amp;color=0,0,0&amp;mp=1&amp;vtp=1&amp;bt=1&amp;bbb=1"/>
          <p:cNvGraphicFramePr>
            <a:graphicFrameLocks noGrp="1"/>
          </p:cNvGraphicFramePr>
          <p:nvPr/>
        </p:nvGraphicFramePr>
        <p:xfrm>
          <a:off x="1380744" y="969264"/>
          <a:ext cx="9427464" cy="1133920"/>
        </p:xfrm>
        <a:graphic>
          <a:graphicData uri="http://schemas.openxmlformats.org/drawingml/2006/table">
            <a:tbl>
              <a:tblPr/>
              <a:tblGrid>
                <a:gridCol w="942746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amaze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hobby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influence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inspire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1_2#d073ee5ec?vts=1&amp;pid=17fe38f68&amp;color=0,0,0&amp;mp=1&amp;vtp=1&amp;bbb=1&amp;hb=1"/>
          <p:cNvSpPr/>
          <p:nvPr/>
        </p:nvSpPr>
        <p:spPr>
          <a:xfrm>
            <a:off x="576072" y="22352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child,Edison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curious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(好奇的)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experiments.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phonograph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1877.This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machine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4" name="QM_5_AN.52_1#d073ee5ec.blank?vts=1&amp;pid=17fe38f68&amp;color=0,0,0&amp;mp=1&amp;vpa=23&amp;vtp=1&amp;bbb=1"/>
          <p:cNvSpPr/>
          <p:nvPr/>
        </p:nvSpPr>
        <p:spPr>
          <a:xfrm>
            <a:off x="8069803" y="2852420"/>
            <a:ext cx="13652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himself</a:t>
            </a:r>
            <a:endParaRPr lang="en-US" altLang="zh-CN" sz="2800" dirty="0"/>
          </a:p>
        </p:txBody>
      </p:sp>
      <p:sp>
        <p:nvSpPr>
          <p:cNvPr id="5" name="QM_5_AN.53_1#d073ee5ec.blank?vts=1&amp;pid=17fe38f68&amp;color=0,0,0&amp;mp=1&amp;vpa=24&amp;vtp=1&amp;bbb=1"/>
          <p:cNvSpPr/>
          <p:nvPr/>
        </p:nvSpPr>
        <p:spPr>
          <a:xfrm>
            <a:off x="929291" y="4813427"/>
            <a:ext cx="14239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amazed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M_5_BD.54_1#d073ee5ec?colgroup=25&amp;vts=1&amp;pid=17fe38f68&amp;color=0,0,0&amp;mp=1&amp;vtp=1&amp;bt=1&amp;bbb=1"/>
          <p:cNvGraphicFramePr>
            <a:graphicFrameLocks noGrp="1"/>
          </p:cNvGraphicFramePr>
          <p:nvPr/>
        </p:nvGraphicFramePr>
        <p:xfrm>
          <a:off x="1380744" y="969264"/>
          <a:ext cx="9427464" cy="1133920"/>
        </p:xfrm>
        <a:graphic>
          <a:graphicData uri="http://schemas.openxmlformats.org/drawingml/2006/table">
            <a:tbl>
              <a:tblPr/>
              <a:tblGrid>
                <a:gridCol w="942746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amaze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hobby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influence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inspire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4_2#d073ee5ec?vts=1&amp;pid=17fe38f68&amp;color=0,0,0&amp;mp=1&amp;vtp=1&amp;bbb=1&amp;hb=1"/>
          <p:cNvSpPr/>
          <p:nvPr/>
        </p:nvSpPr>
        <p:spPr>
          <a:xfrm>
            <a:off x="576072" y="2235200"/>
            <a:ext cx="11036808" cy="37885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bulb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Edison.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1879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bulb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candles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lamps,which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Edison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businesses,which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4" name="QM_5_AN.55_1#d073ee5ec.blank?vts=1&amp;pid=17fe38f68&amp;color=0,0,0&amp;mp=1&amp;vpa=25&amp;vtp=1&amp;bbb=1"/>
          <p:cNvSpPr/>
          <p:nvPr/>
        </p:nvSpPr>
        <p:spPr>
          <a:xfrm>
            <a:off x="6558565" y="4135120"/>
            <a:ext cx="15652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M_5_BD.56_1#d073ee5ec?colgroup=25&amp;vts=1&amp;pid=17fe38f68&amp;color=0,0,0&amp;mp=1&amp;vtp=1&amp;bt=1&amp;bbb=1"/>
          <p:cNvGraphicFramePr>
            <a:graphicFrameLocks noGrp="1"/>
          </p:cNvGraphicFramePr>
          <p:nvPr/>
        </p:nvGraphicFramePr>
        <p:xfrm>
          <a:off x="1380744" y="969264"/>
          <a:ext cx="9427464" cy="1231075"/>
        </p:xfrm>
        <a:graphic>
          <a:graphicData uri="http://schemas.openxmlformats.org/drawingml/2006/table">
            <a:tbl>
              <a:tblPr/>
              <a:tblGrid>
                <a:gridCol w="9427464"/>
              </a:tblGrid>
              <a:tr h="123107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amaze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hobby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influence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inspire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6_2#d073ee5ec?vts=1&amp;pid=17fe38f68&amp;color=0,0,0&amp;mp=1&amp;vtp=1&amp;bbb=1&amp;hb=1"/>
          <p:cNvSpPr/>
          <p:nvPr/>
        </p:nvSpPr>
        <p:spPr>
          <a:xfrm>
            <a:off x="576072" y="2336800"/>
            <a:ext cx="11036808" cy="4260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Edison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Genius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percent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ninety-nine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percent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perspiration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(汗水).”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laboratory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Menlo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Park,New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Jersey,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4" name="QM_5_AN.57_1#d073ee5ec.blank?vts=1&amp;pid=17fe38f68&amp;color=0,0,0&amp;mp=1&amp;vpa=26&amp;vtp=1&amp;bbb=1"/>
          <p:cNvSpPr/>
          <p:nvPr/>
        </p:nvSpPr>
        <p:spPr>
          <a:xfrm>
            <a:off x="4496404" y="2920365"/>
            <a:ext cx="191928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inspiration</a:t>
            </a:r>
            <a:endParaRPr lang="en-US" altLang="zh-CN" sz="2800" dirty="0"/>
          </a:p>
        </p:txBody>
      </p:sp>
      <p:sp>
        <p:nvSpPr>
          <p:cNvPr id="5" name="QM_5_AN.58_1#d073ee5ec.blank?vts=1&amp;pid=17fe38f68&amp;color=0,0,0&amp;mp=1&amp;vpa=27&amp;vtp=1&amp;bbb=1"/>
          <p:cNvSpPr/>
          <p:nvPr/>
        </p:nvSpPr>
        <p:spPr>
          <a:xfrm>
            <a:off x="6704615" y="3555365"/>
            <a:ext cx="1343025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endParaRPr lang="en-US" altLang="zh-CN" sz="2800" dirty="0"/>
          </a:p>
        </p:txBody>
      </p:sp>
      <p:sp>
        <p:nvSpPr>
          <p:cNvPr id="6" name="QM_5_AN.59_1#d073ee5ec.blank?vts=1&amp;pid=17fe38f68&amp;color=0,0,0&amp;mp=1&amp;vpa=28&amp;vtp=1&amp;bbb=1"/>
          <p:cNvSpPr/>
          <p:nvPr/>
        </p:nvSpPr>
        <p:spPr>
          <a:xfrm>
            <a:off x="7871429" y="4787265"/>
            <a:ext cx="219551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endParaRPr lang="en-US" altLang="zh-CN" sz="2800" dirty="0"/>
          </a:p>
        </p:txBody>
      </p:sp>
      <p:sp>
        <p:nvSpPr>
          <p:cNvPr id="7" name="QM_5_AN.60_1#d073ee5ec.blank?vts=1&amp;pid=17fe38f68&amp;color=0,0,0&amp;mp=1&amp;vpa=29&amp;vtp=1&amp;bbb=1"/>
          <p:cNvSpPr/>
          <p:nvPr/>
        </p:nvSpPr>
        <p:spPr>
          <a:xfrm>
            <a:off x="3110516" y="6009767"/>
            <a:ext cx="89058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5_BD.61_1#d073ee5ec?colgroup=25&amp;vts=1&amp;pid=17fe38f68&amp;color=0,0,0&amp;mp=1&amp;vtp=1&amp;bt=1&amp;bbb=1"/>
          <p:cNvGraphicFramePr>
            <a:graphicFrameLocks noGrp="1"/>
          </p:cNvGraphicFramePr>
          <p:nvPr/>
        </p:nvGraphicFramePr>
        <p:xfrm>
          <a:off x="1380744" y="969264"/>
          <a:ext cx="9427464" cy="1133920"/>
        </p:xfrm>
        <a:graphic>
          <a:graphicData uri="http://schemas.openxmlformats.org/drawingml/2006/table">
            <a:tbl>
              <a:tblPr/>
              <a:tblGrid>
                <a:gridCol w="9427464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amaze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hobby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influence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inspire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61_2#d073ee5ec?vts=1&amp;pid=17fe38f68&amp;color=0,0,0&amp;mp=1&amp;vtp=1&amp;bbb=1&amp;hb=1"/>
          <p:cNvSpPr/>
          <p:nvPr/>
        </p:nvSpPr>
        <p:spPr>
          <a:xfrm>
            <a:off x="576072" y="22352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Thomas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Edison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October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18,1931,but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curiosity,clear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goal,hard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  <p:sp>
        <p:nvSpPr>
          <p:cNvPr id="4" name="QM_5_AN.62_1#d073ee5ec.blank?vts=1&amp;pid=17fe38f68&amp;color=0,0,0&amp;mp=1&amp;vpa=30&amp;vtp=1&amp;bbb=1"/>
          <p:cNvSpPr/>
          <p:nvPr/>
        </p:nvSpPr>
        <p:spPr>
          <a:xfrm>
            <a:off x="1056290" y="2852420"/>
            <a:ext cx="16414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d3ba8f6e?pid=3892e35f7&amp;color=0,0,0&amp;vtp=1&amp;bt=1&amp;bbb=1"/>
          <p:cNvSpPr/>
          <p:nvPr/>
        </p:nvSpPr>
        <p:spPr>
          <a:xfrm>
            <a:off x="590404" y="688282"/>
            <a:ext cx="11036808" cy="5590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四、补全短文(2025·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4d3ba8f6e?pid=3892e35f7&amp;color=0,0,0&amp;tib=255,255,255&amp;iip=8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5647" y="825950"/>
            <a:ext cx="1216152" cy="356616"/>
          </a:xfrm>
          <a:prstGeom prst="rect">
            <a:avLst/>
          </a:prstGeom>
        </p:spPr>
      </p:pic>
      <p:sp>
        <p:nvSpPr>
          <p:cNvPr id="4" name="QM_5_BD.63_1#a989b9277?htil=1&amp;pid=4d3ba8f6e&amp;color=0,0,0&amp;mp=1&amp;vtp=1&amp;bbb=1&amp;hb=1"/>
          <p:cNvSpPr/>
          <p:nvPr/>
        </p:nvSpPr>
        <p:spPr>
          <a:xfrm>
            <a:off x="590404" y="1280865"/>
            <a:ext cx="5422392" cy="2819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rapid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QM_5_AN.64_1#a989b9277.blank?pid=4d3ba8f6e&amp;color=0,0,0&amp;mp=1&amp;vpa=31&amp;vtp=1"/>
          <p:cNvSpPr/>
          <p:nvPr/>
        </p:nvSpPr>
        <p:spPr>
          <a:xfrm>
            <a:off x="3008961" y="2652973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M_5_BD.68_1#a989b9277?htil=1&amp;pid=4d3ba8f6e&amp;color=0,0,0&amp;vtp=1&amp;bbb=1&amp;hb=1"/>
          <p:cNvSpPr/>
          <p:nvPr/>
        </p:nvSpPr>
        <p:spPr>
          <a:xfrm>
            <a:off x="6213964" y="1244288"/>
            <a:ext cx="5422392" cy="461696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benefits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earth?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distance,they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convenience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096000" y="1270812"/>
            <a:ext cx="5592554" cy="534405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3_1#a989b9277?htil=1&amp;pid=4d3ba8f6e&amp;color=0,0,0&amp;mp=1&amp;vtp=1&amp;bbb=1&amp;hb=1"/>
          <p:cNvSpPr/>
          <p:nvPr/>
        </p:nvSpPr>
        <p:spPr>
          <a:xfrm>
            <a:off x="576072" y="756047"/>
            <a:ext cx="5422392" cy="51689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★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communication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past,people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mainly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smart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phones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send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messages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,share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photos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video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calls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easily.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★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platforms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平台),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5_1#a989b9277.blank?pid=4d3ba8f6e&amp;color=0,0,0&amp;mp=1&amp;vpa=32&amp;vtp=1"/>
          <p:cNvSpPr/>
          <p:nvPr/>
        </p:nvSpPr>
        <p:spPr>
          <a:xfrm>
            <a:off x="3761390" y="1654445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M_5_BD.68_1#a989b9277?htil=1&amp;pid=4d3ba8f6e&amp;color=0,0,0&amp;vtp=1&amp;bbb=1&amp;hb=1"/>
          <p:cNvSpPr/>
          <p:nvPr/>
        </p:nvSpPr>
        <p:spPr>
          <a:xfrm>
            <a:off x="6193536" y="531102"/>
            <a:ext cx="5422392" cy="539384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/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benefits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earth?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distance,they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convenience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096000" y="531102"/>
            <a:ext cx="5592554" cy="60837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3_1#a989b9277?htil=1&amp;pid=4d3ba8f6e&amp;color=0,0,0&amp;mp=1&amp;vtp=1&amp;bbb=1&amp;hb=1"/>
          <p:cNvSpPr/>
          <p:nvPr/>
        </p:nvSpPr>
        <p:spPr>
          <a:xfrm>
            <a:off x="576072" y="747082"/>
            <a:ext cx="5422392" cy="51689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e-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information,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convenient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efficient.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Besides, 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★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6_1#a989b9277.blank?pid=4d3ba8f6e&amp;color=0,0,0&amp;mp=1&amp;vpa=33&amp;vtp=1"/>
          <p:cNvSpPr/>
          <p:nvPr/>
        </p:nvSpPr>
        <p:spPr>
          <a:xfrm>
            <a:off x="3497865" y="4938590"/>
            <a:ext cx="47625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M_5_BD.68_1#a989b9277?htil=1&amp;pid=4d3ba8f6e&amp;color=0,0,0&amp;vtp=1&amp;bbb=1&amp;hb=1"/>
          <p:cNvSpPr/>
          <p:nvPr/>
        </p:nvSpPr>
        <p:spPr>
          <a:xfrm>
            <a:off x="6193536" y="548476"/>
            <a:ext cx="5422392" cy="56282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/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benefits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earth?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distance,they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convenience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096000" y="548476"/>
            <a:ext cx="5592554" cy="606638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3_1#a989b9277?htil=1&amp;pid=4d3ba8f6e&amp;color=0,0,0&amp;mp=1&amp;vtp=1&amp;bbb=1&amp;hb=1"/>
          <p:cNvSpPr/>
          <p:nvPr/>
        </p:nvSpPr>
        <p:spPr>
          <a:xfrm>
            <a:off x="576072" y="844550"/>
            <a:ext cx="5422392" cy="51689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★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(测量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pressure,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calls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7_1#a989b9277.blank?pid=4d3ba8f6e&amp;color=0,0,0&amp;mp=1&amp;vpa=34&amp;vtp=1"/>
          <p:cNvSpPr/>
          <p:nvPr/>
        </p:nvSpPr>
        <p:spPr>
          <a:xfrm>
            <a:off x="1538891" y="2686558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4" name="QM_5_BD.68_1#a989b9277?htil=1&amp;pid=4d3ba8f6e&amp;color=0,0,0&amp;vtp=1&amp;bbb=1&amp;hb=1"/>
          <p:cNvSpPr/>
          <p:nvPr/>
        </p:nvSpPr>
        <p:spPr>
          <a:xfrm>
            <a:off x="6193536" y="548476"/>
            <a:ext cx="5422392" cy="56282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/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benefits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earth?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distance,they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convenience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096000" y="548476"/>
            <a:ext cx="5592554" cy="606638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3_1#a989b9277?htil=1&amp;pid=4d3ba8f6e&amp;color=0,0,0&amp;mp=1&amp;vtp=1&amp;bbb=1&amp;hb=1"/>
          <p:cNvSpPr/>
          <p:nvPr/>
        </p:nvSpPr>
        <p:spPr>
          <a:xfrm>
            <a:off x="576072" y="668401"/>
            <a:ext cx="5422392" cy="370166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★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online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#1.5.1</a:t>
            </a:r>
            <a:endParaRPr lang="en-US" altLang="zh-CN" sz="2800" dirty="0"/>
          </a:p>
        </p:txBody>
      </p:sp>
      <p:sp>
        <p:nvSpPr>
          <p:cNvPr id="3" name="QM_5_AN.69_1#a989b9277.blank?pid=4d3ba8f6e&amp;color=0,0,0&amp;mp=1&amp;vpa=35&amp;vtp=1"/>
          <p:cNvSpPr/>
          <p:nvPr/>
        </p:nvSpPr>
        <p:spPr>
          <a:xfrm>
            <a:off x="1526191" y="1100709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M_5_BD.68_1#a989b9277?htil=1&amp;pid=4d3ba8f6e&amp;color=0,0,0&amp;vtp=1&amp;bbb=1&amp;hb=1"/>
          <p:cNvSpPr/>
          <p:nvPr/>
        </p:nvSpPr>
        <p:spPr>
          <a:xfrm>
            <a:off x="6193536" y="548476"/>
            <a:ext cx="5422392" cy="56282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/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benefits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earth?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distance,they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letters.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convenience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096000" y="548476"/>
            <a:ext cx="5592554" cy="606638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68b336e0?pid=3892e35f7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一、完形填空(2025·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达州二模改编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a68b336e0?pid=3892e35f7&amp;color=0,0,0&amp;tib=255,255,255&amp;iip=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1315" y="1109668"/>
            <a:ext cx="1216152" cy="356616"/>
          </a:xfrm>
          <a:prstGeom prst="rect">
            <a:avLst/>
          </a:prstGeom>
        </p:spPr>
      </p:pic>
      <p:sp>
        <p:nvSpPr>
          <p:cNvPr id="4" name="QM_5_BD.1_1#ed412bf3e?pid=a68b336e0&amp;color=0,0,0&amp;vtp=1&amp;bbb=1&amp;hb=1"/>
          <p:cNvSpPr/>
          <p:nvPr/>
        </p:nvSpPr>
        <p:spPr>
          <a:xfrm>
            <a:off x="576072" y="1593284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Gala,one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audiences.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5" name="QC_6_BD.2_1#8d1f6d9fa.choices?pid=ed412bf3e&amp;color=0,0,0&amp;vtp=1&amp;bbb=1"/>
          <p:cNvSpPr/>
          <p:nvPr/>
        </p:nvSpPr>
        <p:spPr>
          <a:xfrm>
            <a:off x="576072" y="344094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.tiny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B.giant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.dancing</a:t>
            </a:r>
            <a:endParaRPr lang="en-US" altLang="zh-CN" sz="2800" dirty="0"/>
          </a:p>
        </p:txBody>
      </p:sp>
      <p:sp>
        <p:nvSpPr>
          <p:cNvPr id="6" name="QC_6_AN.3_1#8d1f6d9fa.bracket?pid=ed412bf3e&amp;color=0,0,0&amp;vpa=1&amp;vtp=1"/>
          <p:cNvSpPr/>
          <p:nvPr/>
        </p:nvSpPr>
        <p:spPr>
          <a:xfrm>
            <a:off x="853090" y="34371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0234fd52?pid=3892e35f7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五、完成图表(2025·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巴中模拟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90234fd52?pid=3892e35f7&amp;color=0,0,0&amp;tib=255,255,255&amp;iip=9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109668"/>
            <a:ext cx="1216152" cy="356616"/>
          </a:xfrm>
          <a:prstGeom prst="rect">
            <a:avLst/>
          </a:prstGeom>
        </p:spPr>
      </p:pic>
      <p:sp>
        <p:nvSpPr>
          <p:cNvPr id="4" name="QM_5_BD.70_1#8cf3ec167?pid=90234fd52&amp;color=0,0,0&amp;vtp=1&amp;bbb=1&amp;hb=1"/>
          <p:cNvSpPr/>
          <p:nvPr/>
        </p:nvSpPr>
        <p:spPr>
          <a:xfrm>
            <a:off x="576072" y="1593284"/>
            <a:ext cx="1103680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joke.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cousin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0_1#8cf3ec167?pid=90234fd52&amp;color=0,0,0&amp;vtp=1&amp;bbb=1&amp;hb=1"/>
          <p:cNvSpPr/>
          <p:nvPr/>
        </p:nvSpPr>
        <p:spPr>
          <a:xfrm>
            <a:off x="576072" y="972000"/>
            <a:ext cx="11036808" cy="5530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NAO.NAO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body,big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himself.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creators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predict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2040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$16,000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emotions.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self-guided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self-guided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sense,think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cameras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computers,but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arms,he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himself.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self-guided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QM_5_BD.70_2#8cf3ec167?colgroup=32&amp;pid=90234fd52&amp;color=0,0,0&amp;vtp=1&amp;bt=1&amp;bbb=1&amp;hb=1"/>
          <p:cNvGraphicFramePr>
            <a:graphicFrameLocks noGrp="1"/>
          </p:cNvGraphicFramePr>
          <p:nvPr/>
        </p:nvGraphicFramePr>
        <p:xfrm>
          <a:off x="576073" y="969264"/>
          <a:ext cx="11047551" cy="3924110"/>
        </p:xfrm>
        <a:graphic>
          <a:graphicData uri="http://schemas.openxmlformats.org/drawingml/2006/table">
            <a:tbl>
              <a:tblPr/>
              <a:tblGrid>
                <a:gridCol w="1691640"/>
                <a:gridCol w="9355911"/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NAO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Future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3365564">
                <a:tc>
                  <a:txBody>
                    <a:bodyPr/>
                    <a:lstStyle/>
                    <a:p>
                      <a:pPr marL="0" indent="0" algn="just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just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just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just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just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future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listen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jokes.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remind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forgot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homework.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1_1#8cf3ec167.blank?pid=90234fd52&amp;color=0,0,0&amp;vpa=36&amp;vtp=1&amp;bbb=1"/>
          <p:cNvSpPr/>
          <p:nvPr/>
        </p:nvSpPr>
        <p:spPr>
          <a:xfrm>
            <a:off x="9819390" y="1536065"/>
            <a:ext cx="911225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M_5_BD.72_1#8cf3ec167?colgroup=32&amp;pid=90234fd52&amp;color=0,0,0&amp;mp=1&amp;vtp=1&amp;bt=1&amp;bbb=1&amp;hb=1"/>
          <p:cNvGraphicFramePr>
            <a:graphicFrameLocks noGrp="1"/>
          </p:cNvGraphicFramePr>
          <p:nvPr/>
        </p:nvGraphicFramePr>
        <p:xfrm>
          <a:off x="576073" y="1600200"/>
          <a:ext cx="11127690" cy="4959224"/>
        </p:xfrm>
        <a:graphic>
          <a:graphicData uri="http://schemas.openxmlformats.org/drawingml/2006/table">
            <a:tbl>
              <a:tblPr/>
              <a:tblGrid>
                <a:gridCol w="1869748"/>
                <a:gridCol w="1685463"/>
                <a:gridCol w="7572479"/>
              </a:tblGrid>
              <a:tr h="548958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NAO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Future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561531">
                <a:tc rowSpan="3">
                  <a:txBody>
                    <a:bodyPr/>
                    <a:lstStyle/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Something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small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body,big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head.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413">
                <a:tc vMerge="1"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Ability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dance,listen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think.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322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Prediction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2040.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$16,000.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3_1#8cf3ec167.blank?pid=90234fd52&amp;color=0,0,0&amp;mp=1&amp;vpa=37&amp;vtp=1&amp;bbb=1"/>
          <p:cNvSpPr/>
          <p:nvPr/>
        </p:nvSpPr>
        <p:spPr>
          <a:xfrm>
            <a:off x="5881700" y="2718658"/>
            <a:ext cx="890588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endParaRPr lang="en-US" altLang="zh-CN" sz="2800" dirty="0"/>
          </a:p>
        </p:txBody>
      </p:sp>
      <p:sp>
        <p:nvSpPr>
          <p:cNvPr id="4" name="QM_5_AN.74_1#8cf3ec167.blank?pid=90234fd52&amp;color=0,0,0&amp;mp=1&amp;vpa=38&amp;vtp=1&amp;bbb=1"/>
          <p:cNvSpPr/>
          <p:nvPr/>
        </p:nvSpPr>
        <p:spPr>
          <a:xfrm>
            <a:off x="4367225" y="5975447"/>
            <a:ext cx="1027113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price</a:t>
            </a:r>
            <a:endParaRPr lang="en-US" altLang="zh-CN" sz="2800" dirty="0"/>
          </a:p>
        </p:txBody>
      </p:sp>
      <p:sp>
        <p:nvSpPr>
          <p:cNvPr id="2" name="QM_5_BD.72_1#8cf3ec167?colgroup=32&amp;pid=90234fd52&amp;color=0,0,0&amp;mp=1&amp;vtp=1&amp;bt=1&amp;bbb=1"/>
          <p:cNvSpPr txBox="1"/>
          <p:nvPr/>
        </p:nvSpPr>
        <p:spPr>
          <a:xfrm>
            <a:off x="10897940" y="969267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QM_5_BD.75_1#8cf3ec167?colgroup=32&amp;pid=90234fd52&amp;color=0,0,0&amp;vtp=1&amp;bt=1&amp;bbb=1&amp;hb=1"/>
          <p:cNvGraphicFramePr>
            <a:graphicFrameLocks noGrp="1"/>
          </p:cNvGraphicFramePr>
          <p:nvPr/>
        </p:nvGraphicFramePr>
        <p:xfrm>
          <a:off x="576073" y="1672590"/>
          <a:ext cx="11047551" cy="4458081"/>
        </p:xfrm>
        <a:graphic>
          <a:graphicData uri="http://schemas.openxmlformats.org/drawingml/2006/table">
            <a:tbl>
              <a:tblPr/>
              <a:tblGrid>
                <a:gridCol w="2149198"/>
                <a:gridCol w="8898353"/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NAO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Future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89953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2800" i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abilities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robots,NAO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sense,think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act,but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robots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three.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6_1#8cf3ec167.blank?pid=90234fd52&amp;color=0,0,0&amp;vpa=39&amp;vtp=1&amp;bbb=1"/>
          <p:cNvSpPr/>
          <p:nvPr/>
        </p:nvSpPr>
        <p:spPr>
          <a:xfrm>
            <a:off x="925839" y="3085502"/>
            <a:ext cx="1771587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</a:t>
            </a:r>
            <a:endParaRPr lang="en-US" altLang="zh-CN" sz="2800" dirty="0"/>
          </a:p>
        </p:txBody>
      </p:sp>
      <p:sp>
        <p:nvSpPr>
          <p:cNvPr id="4" name="QM_5_AN.77_1#8cf3ec167.blank?pid=90234fd52&amp;color=0,0,0&amp;vpa=40&amp;vtp=1&amp;bbb=1"/>
          <p:cNvSpPr/>
          <p:nvPr/>
        </p:nvSpPr>
        <p:spPr>
          <a:xfrm>
            <a:off x="6787808" y="3585704"/>
            <a:ext cx="19192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self-guided</a:t>
            </a:r>
            <a:endParaRPr lang="en-US" altLang="zh-CN" sz="2800" dirty="0"/>
          </a:p>
        </p:txBody>
      </p:sp>
      <p:sp>
        <p:nvSpPr>
          <p:cNvPr id="2" name="QM_5_BD.75_1#8cf3ec167?colgroup=32&amp;pid=90234fd52&amp;color=0,0,0&amp;vtp=1&amp;bt=1&amp;bbb=1"/>
          <p:cNvSpPr txBox="1"/>
          <p:nvPr/>
        </p:nvSpPr>
        <p:spPr>
          <a:xfrm>
            <a:off x="10905479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54cd3f14?pid=3892e35f7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六、任务型阅读(2025·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广安二模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e54cd3f14?pid=3892e35f7&amp;color=0,0,0&amp;tib=255,255,255&amp;iip=10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4128" y="1109668"/>
            <a:ext cx="1216152" cy="356616"/>
          </a:xfrm>
          <a:prstGeom prst="rect">
            <a:avLst/>
          </a:prstGeom>
        </p:spPr>
      </p:pic>
      <p:sp>
        <p:nvSpPr>
          <p:cNvPr id="4" name="QM_5_BD.78_1#a60c413a7?pid=e54cd3f14&amp;color=0,0,0&amp;vtp=1&amp;bbb=1&amp;hb=1"/>
          <p:cNvSpPr/>
          <p:nvPr/>
        </p:nvSpPr>
        <p:spPr>
          <a:xfrm>
            <a:off x="576072" y="1593284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scanning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(二维码)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smartphones.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line,Beijing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Daxing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Express,became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扫描手掌).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service, 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machines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palm-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8_1#a60c413a7?pid=e54cd3f14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scanning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(功能)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smartphones.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smartphones.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rides,their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smartphones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palm-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scanning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8_1#a60c413a7?pid=e54cd3f14&amp;color=0,0,0&amp;vtp=1&amp;bbb=1&amp;hb=1"/>
          <p:cNvSpPr/>
          <p:nvPr/>
        </p:nvSpPr>
        <p:spPr>
          <a:xfrm>
            <a:off x="576072" y="9720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dead,your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Beijing,some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Palm-scanning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fields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future,like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supermarkets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1_1#23eca4775?pid=a60c413a7&amp;color=0,0,0&amp;vtp=1&amp;bt=1&amp;bbb=1&amp;hb=1&amp;hltap=1"/>
          <p:cNvSpPr/>
          <p:nvPr/>
        </p:nvSpPr>
        <p:spPr>
          <a:xfrm>
            <a:off x="576072" y="972000"/>
            <a:ext cx="11036808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Daxing?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2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3_1#a70368c55?pid=a60c413a7&amp;color=0,0,0&amp;vtp=1&amp;bbb=1&amp;hb=1&amp;hltap=1"/>
          <p:cNvSpPr/>
          <p:nvPr/>
        </p:nvSpPr>
        <p:spPr>
          <a:xfrm>
            <a:off x="576072" y="2857632"/>
            <a:ext cx="11036808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2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BD.95_1#f38bfab2f?pid=a60c413a7&amp;color=0,0,0&amp;vtp=1&amp;bbb=1&amp;hb=1&amp;hltap=1"/>
          <p:cNvSpPr/>
          <p:nvPr/>
        </p:nvSpPr>
        <p:spPr>
          <a:xfrm>
            <a:off x="576072" y="4752091"/>
            <a:ext cx="11036808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2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6_AN.92_1#23eca4775?pid=a60c413a7&amp;color=0,0,0&amp;vtp=1&amp;bt=1&amp;bbb=1&amp;hb=1&amp;hla=1"/>
          <p:cNvSpPr/>
          <p:nvPr/>
        </p:nvSpPr>
        <p:spPr>
          <a:xfrm>
            <a:off x="576072" y="2171135"/>
            <a:ext cx="11036808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Scanning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palms.</a:t>
            </a:r>
            <a:endParaRPr lang="en-US" altLang="zh-CN" sz="2800" dirty="0"/>
          </a:p>
        </p:txBody>
      </p:sp>
      <p:sp>
        <p:nvSpPr>
          <p:cNvPr id="6" name="QB_6_AN.94_1#a70368c55?pid=a60c413a7&amp;color=0,0,0&amp;vtp=1&amp;bbb=1&amp;hb=1&amp;hla=1"/>
          <p:cNvSpPr/>
          <p:nvPr/>
        </p:nvSpPr>
        <p:spPr>
          <a:xfrm>
            <a:off x="576072" y="4056767"/>
            <a:ext cx="11036808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Daxing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Airport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Express.</a:t>
            </a:r>
            <a:endParaRPr lang="en-US" altLang="zh-CN" sz="2800" dirty="0"/>
          </a:p>
        </p:txBody>
      </p:sp>
      <p:sp>
        <p:nvSpPr>
          <p:cNvPr id="7" name="QB_6_AN.96_1#f38bfab2f?pid=a60c413a7&amp;color=0,0,0&amp;vtp=1&amp;bbb=1&amp;hb=1&amp;hla=1"/>
          <p:cNvSpPr/>
          <p:nvPr/>
        </p:nvSpPr>
        <p:spPr>
          <a:xfrm>
            <a:off x="576072" y="5951226"/>
            <a:ext cx="11036808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smartphones./By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smartphone.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1_1#4a4dd2ac3?pid=a60c413a7&amp;color=0,0,0&amp;vtp=1&amp;bt=1&amp;bbb=1&amp;hb=1&amp;hltap=1"/>
          <p:cNvSpPr/>
          <p:nvPr/>
        </p:nvSpPr>
        <p:spPr>
          <a:xfrm>
            <a:off x="576072" y="972000"/>
            <a:ext cx="11036808" cy="391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words，回答一条理由即可)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28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3_1#7ad19d629?pid=a60c413a7&amp;color=0,0,0&amp;vtp=1&amp;bbb=1&amp;hb=1&amp;hltap=1"/>
          <p:cNvSpPr/>
          <p:nvPr/>
        </p:nvSpPr>
        <p:spPr>
          <a:xfrm>
            <a:off x="576072" y="4870646"/>
            <a:ext cx="1103680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28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92_1#4a4dd2ac3?pid=a60c413a7&amp;color=0,0,0&amp;vtp=1&amp;bt=1&amp;bbb=1&amp;hb=1&amp;hla=1"/>
          <p:cNvSpPr/>
          <p:nvPr/>
        </p:nvSpPr>
        <p:spPr>
          <a:xfrm>
            <a:off x="576072" y="2051755"/>
            <a:ext cx="11036808" cy="2726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think)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./Because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smartphones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rush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hours./Because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cards./Because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smartphone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dead.</a:t>
            </a:r>
            <a:endParaRPr lang="en-US" altLang="zh-CN" sz="2800" dirty="0"/>
          </a:p>
        </p:txBody>
      </p:sp>
      <p:sp>
        <p:nvSpPr>
          <p:cNvPr id="5" name="QB_6_AN.94_1#7ad19d629?pid=a60c413a7&amp;color=0,0,0&amp;vtp=1&amp;bbb=1&amp;hb=1&amp;hla=1"/>
          <p:cNvSpPr/>
          <p:nvPr/>
        </p:nvSpPr>
        <p:spPr>
          <a:xfrm>
            <a:off x="576072" y="5937700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ed412bf3e?pid=a68b336e0&amp;color=0,0,0&amp;mp=1&amp;vtp=1&amp;bt=1&amp;bbb=1&amp;hb=1"/>
          <p:cNvSpPr/>
          <p:nvPr/>
        </p:nvSpPr>
        <p:spPr>
          <a:xfrm>
            <a:off x="576072" y="969264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robots,developed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company,were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designed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rhythmically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(有节奏地)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complicated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formations.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5_1#864e67adb.choices?pid=ed412bf3e&amp;color=0,0,0&amp;vtp=1&amp;bbb=1"/>
          <p:cNvSpPr/>
          <p:nvPr/>
        </p:nvSpPr>
        <p:spPr>
          <a:xfrm>
            <a:off x="576072" y="3462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B.cook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.perform</a:t>
            </a:r>
            <a:endParaRPr lang="en-US" altLang="zh-CN" sz="2800" dirty="0"/>
          </a:p>
        </p:txBody>
      </p:sp>
      <p:sp>
        <p:nvSpPr>
          <p:cNvPr id="4" name="QC_6_AN.6_1#864e67adb.bracket?pid=ed412bf3e&amp;color=0,0,0&amp;vpa=2&amp;vtp=1"/>
          <p:cNvSpPr/>
          <p:nvPr/>
        </p:nvSpPr>
        <p:spPr>
          <a:xfrm>
            <a:off x="853090" y="3458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fab996c9?pid=3892e35f7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、书面表达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efab996c9?pid=3892e35f7&amp;color=0,0,0&amp;tib=255,255,255&amp;iip=1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B_5_BD.84_1#b050f8eae?pid=efab996c9&amp;color=0,0,0&amp;vtp=1&amp;bbb=1&amp;hb=1"/>
          <p:cNvSpPr/>
          <p:nvPr/>
        </p:nvSpPr>
        <p:spPr>
          <a:xfrm>
            <a:off x="576072" y="1571059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385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假设你叫李明，请根据以下内容提示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，为下周的课前英语演讲活动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  <a:tabLst>
                <a:tab pos="63385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写一篇演讲稿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，介绍一款家居机器人Home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Doctor。内容包括：1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.基本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  <a:tabLst>
                <a:tab pos="63385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，如外观、材料等；2.功能；3.前景。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85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写作指导】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85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：审题(主题、体裁、人称、时态等)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85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3385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人称：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5" name="QB_5_AN.85_1#b050f8eae.blank?pid=efab996c9&amp;color=0,0,0&amp;vpa=41&amp;vtp=1&amp;bbb=1"/>
          <p:cNvSpPr/>
          <p:nvPr/>
        </p:nvSpPr>
        <p:spPr>
          <a:xfrm>
            <a:off x="1742091" y="4779079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介绍一款家居机器人</a:t>
            </a:r>
            <a:endParaRPr lang="en-US" altLang="zh-CN" sz="2800" dirty="0"/>
          </a:p>
        </p:txBody>
      </p:sp>
      <p:sp>
        <p:nvSpPr>
          <p:cNvPr id="6" name="QB_5_AN.86_1#b050f8eae.blank?pid=efab996c9&amp;color=0,0,0&amp;vpa=42&amp;vtp=1&amp;bbb=1"/>
          <p:cNvSpPr/>
          <p:nvPr/>
        </p:nvSpPr>
        <p:spPr>
          <a:xfrm>
            <a:off x="8436896" y="4779079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说明文</a:t>
            </a:r>
            <a:endParaRPr lang="en-US" altLang="zh-CN" sz="2800" dirty="0"/>
          </a:p>
        </p:txBody>
      </p:sp>
      <p:sp>
        <p:nvSpPr>
          <p:cNvPr id="7" name="QB_5_AN.87_1#b050f8eae.blank?pid=efab996c9&amp;color=0,0,0&amp;vpa=43&amp;vtp=1&amp;bbb=1"/>
          <p:cNvSpPr/>
          <p:nvPr/>
        </p:nvSpPr>
        <p:spPr>
          <a:xfrm>
            <a:off x="1742091" y="5405824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第三人称为主</a:t>
            </a:r>
            <a:endParaRPr lang="en-US" altLang="zh-CN" sz="2800" dirty="0"/>
          </a:p>
        </p:txBody>
      </p:sp>
      <p:sp>
        <p:nvSpPr>
          <p:cNvPr id="8" name="QB_5_AN.88_1#b050f8eae.blank?pid=efab996c9&amp;color=0,0,0&amp;vpa=44&amp;vtp=1&amp;bbb=1"/>
          <p:cNvSpPr/>
          <p:nvPr/>
        </p:nvSpPr>
        <p:spPr>
          <a:xfrm>
            <a:off x="8081296" y="5405824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9_1#b050f8eae?pid=efab996c9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第二步：列要点</a:t>
            </a:r>
            <a:endParaRPr lang="en-US" altLang="zh-CN" sz="2800" dirty="0"/>
          </a:p>
        </p:txBody>
      </p:sp>
      <p:graphicFrame>
        <p:nvGraphicFramePr>
          <p:cNvPr id="35" name="QB_5_BD.89_2#b050f8eae?colgroup=3,12,13&amp;pid=efab996c9&amp;color=0,0,0&amp;vtp=1&amp;bbb=1&amp;hb=1"/>
          <p:cNvGraphicFramePr>
            <a:graphicFrameLocks noGrp="1"/>
          </p:cNvGraphicFramePr>
          <p:nvPr/>
        </p:nvGraphicFramePr>
        <p:xfrm>
          <a:off x="576072" y="1659890"/>
          <a:ext cx="11018520" cy="3332608"/>
        </p:xfrm>
        <a:graphic>
          <a:graphicData uri="http://schemas.openxmlformats.org/drawingml/2006/table">
            <a:tbl>
              <a:tblPr/>
              <a:tblGrid>
                <a:gridCol w="1298448"/>
                <a:gridCol w="4736592"/>
                <a:gridCol w="4983480"/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段落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思路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28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基本信息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如外观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材料等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28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前景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1_3#b050f8eae?pid=efab996c9&amp;color=0,0,0&amp;mp=1&amp;vtp=1&amp;bt=1&amp;bbb=1&amp;hb=1&amp;hltap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【短文写作】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Ladies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gentlemen,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machine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5_AN.92_1#b050f8eae?pid=efab996c9&amp;color=0,0,0&amp;mp=1&amp;vtp=1&amp;bt=1&amp;bbb=1&amp;hb=1&amp;hla=1"/>
          <p:cNvSpPr/>
          <p:nvPr/>
        </p:nvSpPr>
        <p:spPr>
          <a:xfrm>
            <a:off x="576072" y="2892240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lovely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girl,and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recycled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5_3#b050f8eae?pid=efab996c9&amp;color=0,0,0&amp;mp=1&amp;vtp=1&amp;bt=1&amp;bbb=1&amp;hb=1&amp;hltap=1"/>
          <p:cNvSpPr/>
          <p:nvPr/>
        </p:nvSpPr>
        <p:spPr>
          <a:xfrm>
            <a:off x="576072" y="972000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94_1#b050f8eae?pid=efab996c9&amp;color=0,0,0&amp;mp=1&amp;vtp=1&amp;bt=1&amp;bbb=1&amp;hb=1&amp;hla=1"/>
          <p:cNvSpPr/>
          <p:nvPr/>
        </p:nvSpPr>
        <p:spPr>
          <a:xfrm>
            <a:off x="576072" y="946600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diseases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needn’t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hospital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whenever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hurt,so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babies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endParaRPr lang="en-US" altLang="zh-CN" sz="2800" dirty="0"/>
          </a:p>
        </p:txBody>
      </p:sp>
      <p:sp>
        <p:nvSpPr>
          <p:cNvPr id="4" name="QB_5_AN.96_1#b050f8eae?pid=efab996c9&amp;color=0,0,0&amp;mp=1&amp;vtp=1&amp;bt=1&amp;bbb=1&amp;hb=1&amp;hltap=1&amp;hla=1"/>
          <p:cNvSpPr/>
          <p:nvPr/>
        </p:nvSpPr>
        <p:spPr>
          <a:xfrm>
            <a:off x="576072" y="416224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powerful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_1#ed412bf3e?pid=a68b336e0&amp;color=0,0,0&amp;mp=1&amp;vtp=1&amp;bt=1&amp;bbb=1&amp;hb=1"/>
          <p:cNvSpPr/>
          <p:nvPr/>
        </p:nvSpPr>
        <p:spPr>
          <a:xfrm>
            <a:off x="576072" y="969264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combined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(结合)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costumes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electronic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beats.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6_BD.8_1#524e9a13e.choices?pid=ed412bf3e&amp;color=0,0,0&amp;vtp=1&amp;bbb=1"/>
          <p:cNvSpPr/>
          <p:nvPr/>
        </p:nvSpPr>
        <p:spPr>
          <a:xfrm>
            <a:off x="576072" y="2827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.national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B.international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.traditional</a:t>
            </a:r>
            <a:endParaRPr lang="en-US" altLang="zh-CN" sz="2800" dirty="0"/>
          </a:p>
        </p:txBody>
      </p:sp>
      <p:sp>
        <p:nvSpPr>
          <p:cNvPr id="4" name="QC_6_AN.9_1#524e9a13e.bracket?pid=ed412bf3e&amp;color=0,0,0&amp;vpa=3&amp;vtp=1"/>
          <p:cNvSpPr/>
          <p:nvPr/>
        </p:nvSpPr>
        <p:spPr>
          <a:xfrm>
            <a:off x="853090" y="2823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0_1#586ce208a.choices?pid=ed412bf3e&amp;color=0,0,0&amp;vtp=1&amp;bbb=1"/>
          <p:cNvSpPr/>
          <p:nvPr/>
        </p:nvSpPr>
        <p:spPr>
          <a:xfrm>
            <a:off x="576072" y="3465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.designed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.bought</a:t>
            </a:r>
            <a:endParaRPr lang="en-US" altLang="zh-CN" sz="2800" dirty="0"/>
          </a:p>
        </p:txBody>
      </p:sp>
      <p:sp>
        <p:nvSpPr>
          <p:cNvPr id="6" name="QC_6_AN.11_1#586ce208a.bracket?pid=ed412bf3e&amp;color=0,0,0&amp;vpa=4&amp;vtp=1"/>
          <p:cNvSpPr/>
          <p:nvPr/>
        </p:nvSpPr>
        <p:spPr>
          <a:xfrm>
            <a:off x="865790" y="34612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2_1#543848b22.choices?pid=ed412bf3e&amp;color=0,0,0&amp;vtp=1&amp;bbb=1"/>
          <p:cNvSpPr/>
          <p:nvPr/>
        </p:nvSpPr>
        <p:spPr>
          <a:xfrm>
            <a:off x="576072" y="40962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.battle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B.mixture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.memory</a:t>
            </a:r>
            <a:endParaRPr lang="en-US" altLang="zh-CN" sz="2800" dirty="0"/>
          </a:p>
        </p:txBody>
      </p:sp>
      <p:sp>
        <p:nvSpPr>
          <p:cNvPr id="8" name="QC_6_AN.13_1#543848b22.bracket?pid=ed412bf3e&amp;color=0,0,0&amp;vpa=5&amp;vtp=1"/>
          <p:cNvSpPr/>
          <p:nvPr/>
        </p:nvSpPr>
        <p:spPr>
          <a:xfrm>
            <a:off x="865790" y="40924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4_1#ed412bf3e?pid=a68b336e0&amp;color=0,0,0&amp;mp=1&amp;vtp=1&amp;bt=1&amp;bbb=1&amp;hb=1"/>
          <p:cNvSpPr/>
          <p:nvPr/>
        </p:nvSpPr>
        <p:spPr>
          <a:xfrm>
            <a:off x="576072" y="969264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performance,the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step.“The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sync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(同步),”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programmer.“A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(破坏)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6_BD.15_1#9108b951b.choices?pid=ed412bf3e&amp;color=0,0,0&amp;vtp=1&amp;bbb=1"/>
          <p:cNvSpPr/>
          <p:nvPr/>
        </p:nvSpPr>
        <p:spPr>
          <a:xfrm>
            <a:off x="576072" y="3462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.worked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B.rested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.played</a:t>
            </a:r>
            <a:endParaRPr lang="en-US" altLang="zh-CN" sz="2800" dirty="0"/>
          </a:p>
        </p:txBody>
      </p:sp>
      <p:sp>
        <p:nvSpPr>
          <p:cNvPr id="4" name="QC_6_AN.16_1#9108b951b.bracket?pid=ed412bf3e&amp;color=0,0,0&amp;vpa=6&amp;vtp=1"/>
          <p:cNvSpPr/>
          <p:nvPr/>
        </p:nvSpPr>
        <p:spPr>
          <a:xfrm>
            <a:off x="853090" y="3458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7_1#bd6d7929e.choices?pid=ed412bf3e&amp;color=0,0,0&amp;vtp=1&amp;bbb=1"/>
          <p:cNvSpPr/>
          <p:nvPr/>
        </p:nvSpPr>
        <p:spPr>
          <a:xfrm>
            <a:off x="576072" y="4100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.look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B.move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.speak</a:t>
            </a:r>
            <a:endParaRPr lang="en-US" altLang="zh-CN" sz="2800" dirty="0"/>
          </a:p>
        </p:txBody>
      </p:sp>
      <p:sp>
        <p:nvSpPr>
          <p:cNvPr id="6" name="QC_6_AN.18_1#bd6d7929e.bracket?pid=ed412bf3e&amp;color=0,0,0&amp;vpa=7&amp;vtp=1"/>
          <p:cNvSpPr/>
          <p:nvPr/>
        </p:nvSpPr>
        <p:spPr>
          <a:xfrm>
            <a:off x="865790" y="40962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9_1#ed412bf3e?pid=a68b336e0&amp;color=0,0,0&amp;mp=1&amp;vtp=1&amp;bt=1&amp;bbb=1&amp;hb=1"/>
          <p:cNvSpPr/>
          <p:nvPr/>
        </p:nvSpPr>
        <p:spPr>
          <a:xfrm>
            <a:off x="576072" y="969264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viewers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unforgettable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gala.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robotics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(证明)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3" name="QC_6_BD.20_1#8455f2e78.choices?pid=ed412bf3e&amp;color=0,0,0&amp;vtp=1&amp;bbb=1"/>
          <p:cNvSpPr/>
          <p:nvPr/>
        </p:nvSpPr>
        <p:spPr>
          <a:xfrm>
            <a:off x="576072" y="4097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.accident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B.failure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.success</a:t>
            </a:r>
            <a:endParaRPr lang="en-US" altLang="zh-CN" sz="2800" dirty="0"/>
          </a:p>
        </p:txBody>
      </p:sp>
      <p:sp>
        <p:nvSpPr>
          <p:cNvPr id="4" name="QC_6_AN.21_1#8455f2e78.bracket?pid=ed412bf3e&amp;color=0,0,0&amp;vpa=8&amp;vtp=1"/>
          <p:cNvSpPr/>
          <p:nvPr/>
        </p:nvSpPr>
        <p:spPr>
          <a:xfrm>
            <a:off x="853090" y="4093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2_1#8719d7f76.choices?pid=ed412bf3e&amp;color=0,0,0&amp;vtp=1&amp;bbb=1"/>
          <p:cNvSpPr/>
          <p:nvPr/>
        </p:nvSpPr>
        <p:spPr>
          <a:xfrm>
            <a:off x="576072" y="4735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.worse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B.better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.slower</a:t>
            </a:r>
            <a:endParaRPr lang="en-US" altLang="zh-CN" sz="2800" dirty="0"/>
          </a:p>
        </p:txBody>
      </p:sp>
      <p:sp>
        <p:nvSpPr>
          <p:cNvPr id="6" name="QC_6_AN.23_1#8719d7f76.bracket?pid=ed412bf3e&amp;color=0,0,0&amp;vpa=9&amp;vtp=1"/>
          <p:cNvSpPr/>
          <p:nvPr/>
        </p:nvSpPr>
        <p:spPr>
          <a:xfrm>
            <a:off x="865790" y="47312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24_1#88b63759e.choices?pid=ed412bf3e&amp;color=0,0,0&amp;vtp=1&amp;bbb=1"/>
          <p:cNvSpPr/>
          <p:nvPr/>
        </p:nvSpPr>
        <p:spPr>
          <a:xfrm>
            <a:off x="576072" y="53662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.showed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B.refused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.feared</a:t>
            </a:r>
            <a:endParaRPr lang="en-US" altLang="zh-CN" sz="2800" dirty="0"/>
          </a:p>
        </p:txBody>
      </p:sp>
      <p:sp>
        <p:nvSpPr>
          <p:cNvPr id="8" name="QC_6_AN.25_1#88b63759e.bracket?pid=ed412bf3e&amp;color=0,0,0&amp;vpa=10&amp;vtp=1"/>
          <p:cNvSpPr/>
          <p:nvPr/>
        </p:nvSpPr>
        <p:spPr>
          <a:xfrm>
            <a:off x="853090" y="53624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3effaadd?pid=3892e35f7&amp;color=0,0,0&amp;vtp=1&amp;bt=1&amp;bbb=1"/>
          <p:cNvSpPr/>
          <p:nvPr/>
        </p:nvSpPr>
        <p:spPr>
          <a:xfrm>
            <a:off x="576072" y="969264"/>
            <a:ext cx="11036808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二、阅读理解</a:t>
            </a:r>
            <a:endParaRPr lang="en-US" altLang="zh-CN" sz="2800" dirty="0"/>
          </a:p>
        </p:txBody>
      </p:sp>
      <p:sp>
        <p:nvSpPr>
          <p:cNvPr id="3" name="QM_5_BD.26_1#16bc72fa2?pid=33effaadd&amp;color=0,0,0&amp;vtp=1&amp;bbb=1"/>
          <p:cNvSpPr/>
          <p:nvPr/>
        </p:nvSpPr>
        <p:spPr>
          <a:xfrm>
            <a:off x="576072" y="1589570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M_5_BD.26_1#16bc72fa2?pid=33effaadd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5344" y="172723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26_2#16bc72fa2?pid=33effaadd&amp;color=0,0,0&amp;vtp=1&amp;bbb=1&amp;hb=1"/>
          <p:cNvSpPr/>
          <p:nvPr/>
        </p:nvSpPr>
        <p:spPr>
          <a:xfrm>
            <a:off x="576072" y="2235581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vehicles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(电动车辆)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hundred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all-electric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,trucks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worldwide.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6_3#16bc72fa2?pid=33effaadd&amp;color=0,0,0&amp;vtp=1&amp;bt=1&amp;bbb=1&amp;hb=1"/>
          <p:cNvSpPr/>
          <p:nvPr/>
        </p:nvSpPr>
        <p:spPr>
          <a:xfrm>
            <a:off x="576072" y="97200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oil.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greenhouse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gases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oil.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Instead,strong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batteries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electric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engines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So,electric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greenhouse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gases.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18312</Words>
  <Application>WPS 演示</Application>
  <PresentationFormat>宽屏</PresentationFormat>
  <Paragraphs>714</Paragraphs>
  <Slides>44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9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楷体</vt:lpstr>
      <vt:lpstr>宋体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71</cp:revision>
  <dcterms:created xsi:type="dcterms:W3CDTF">2026-02-02T06:00:00Z</dcterms:created>
  <dcterms:modified xsi:type="dcterms:W3CDTF">2026-02-28T11:30:26Z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