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299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6#2692b9a9e?pid=a2f39d016&amp;color=0,0,0&amp;vtp=1&amp;bt=1&amp;bbb=1&amp;h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lands,for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yourself.</a:t>
            </a:r>
            <a:endParaRPr lang="en-US" altLang="zh-CN" sz="2800" dirty="0"/>
          </a:p>
        </p:txBody>
      </p:sp>
      <p:sp>
        <p:nvSpPr>
          <p:cNvPr id="3" name="QM_5_BD.26_7#2692b9a9e?pid=a2f39d016&amp;color=0,0,0&amp;vtp=1&amp;bbb=1&amp;hb=1"/>
          <p:cNvSpPr/>
          <p:nvPr/>
        </p:nvSpPr>
        <p:spPr>
          <a:xfrm>
            <a:off x="576072" y="2892488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reserve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(保护区)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(资源):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fishing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swimming, 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behaviors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source.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8#2692b9a9e?pid=a2f39d016&amp;color=0,0,0&amp;vtp=1&amp;bt=1&amp;bb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●Opening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a.m.-6:00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Sunday: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a.m.-10:00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endParaRPr lang="en-US" altLang="zh-CN" sz="2800" dirty="0"/>
          </a:p>
        </p:txBody>
      </p:sp>
      <p:sp>
        <p:nvSpPr>
          <p:cNvPr id="3" name="QM_5_BD.26_9#2692b9a9e?pid=a2f39d016&amp;color=0,0,0&amp;vtp=1&amp;bbb=1&amp;hb=1"/>
          <p:cNvSpPr/>
          <p:nvPr/>
        </p:nvSpPr>
        <p:spPr>
          <a:xfrm>
            <a:off x="576072" y="2892488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rabbits,peacocks,squirrels,frogs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killed.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477-866-××××.We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38bf8adbd?pid=2692b9a9e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AN.28_1#38bf8adbd.bracket?pid=2692b9a9e&amp;color=0,0,0&amp;vpa=11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7_2#38bf8adbd.choices?pid=2692b9a9e&amp;color=0,0,0&amp;vtp=1&amp;bbb=1"/>
          <p:cNvSpPr/>
          <p:nvPr/>
        </p:nvSpPr>
        <p:spPr>
          <a:xfrm>
            <a:off x="576072" y="2311400"/>
            <a:ext cx="11036808" cy="1711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15300"/>
              </a:lnSpc>
              <a:tabLst>
                <a:tab pos="3305810" algn="l"/>
                <a:tab pos="72726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8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8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6_BD.27_2#38bf8adbd.choice_image?pid=2692b9a9e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322" y="2660206"/>
            <a:ext cx="1883664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27_2#38bf8adbd.choice_image?pid=2692b9a9e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8274" y="2321878"/>
            <a:ext cx="255117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27_2#38bf8adbd.choice_image?pid=2692b9a9e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5975" y="2312734"/>
            <a:ext cx="2569464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29_1#fa93d355f?pid=2692b9a9e&amp;color=0,0,0&amp;vtp=1&amp;bbb=1&amp;hb=1"/>
          <p:cNvSpPr/>
          <p:nvPr/>
        </p:nvSpPr>
        <p:spPr>
          <a:xfrm>
            <a:off x="576072" y="4030027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8-year-old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grandson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pay?</a:t>
            </a:r>
            <a:endParaRPr lang="en-US" altLang="zh-CN" sz="2800" dirty="0"/>
          </a:p>
        </p:txBody>
      </p:sp>
      <p:sp>
        <p:nvSpPr>
          <p:cNvPr id="9" name="QC_6_AN.30_1#fa93d355f.bracket?pid=2692b9a9e&amp;color=0,0,0&amp;vpa=12&amp;vtp=1"/>
          <p:cNvSpPr/>
          <p:nvPr/>
        </p:nvSpPr>
        <p:spPr>
          <a:xfrm>
            <a:off x="853090" y="4037647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29_2#fa93d355f.choices?pid=2692b9a9e&amp;color=0,0,0&amp;vtp=1&amp;bbb=1"/>
          <p:cNvSpPr/>
          <p:nvPr/>
        </p:nvSpPr>
        <p:spPr>
          <a:xfrm>
            <a:off x="576072" y="530879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A.$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.$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.$120.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9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1759a75c2?pid=2692b9a9e&amp;color=0,0,0&amp;vtp=1&amp;bt=1&amp;bbb=1"/>
          <p:cNvSpPr/>
          <p:nvPr/>
        </p:nvSpPr>
        <p:spPr>
          <a:xfrm>
            <a:off x="576072" y="969264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park?</a:t>
            </a:r>
            <a:endParaRPr lang="en-US" altLang="zh-CN" sz="2800" dirty="0"/>
          </a:p>
        </p:txBody>
      </p:sp>
      <p:sp>
        <p:nvSpPr>
          <p:cNvPr id="3" name="QC_6_AN.32_1#1759a75c2.bracket?pid=2692b9a9e&amp;color=0,0,0&amp;vpa=13&amp;vtp=1"/>
          <p:cNvSpPr/>
          <p:nvPr/>
        </p:nvSpPr>
        <p:spPr>
          <a:xfrm>
            <a:off x="853090" y="96869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1_2#1759a75c2.choices?pid=2692b9a9e&amp;color=0,0,0&amp;vtp=1&amp;bbb=1"/>
          <p:cNvSpPr/>
          <p:nvPr/>
        </p:nvSpPr>
        <p:spPr>
          <a:xfrm>
            <a:off x="576072" y="1592200"/>
            <a:ext cx="11036808" cy="181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frogs.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provided.</a:t>
            </a:r>
            <a:endParaRPr lang="en-US" altLang="zh-CN" sz="2800" dirty="0"/>
          </a:p>
        </p:txBody>
      </p:sp>
      <p:sp>
        <p:nvSpPr>
          <p:cNvPr id="5" name="QC_6_BD.33_1#f2a26f4a8?pid=2692b9a9e&amp;color=0,0,0&amp;vtp=1&amp;bbb=1&amp;hb=1"/>
          <p:cNvSpPr/>
          <p:nvPr/>
        </p:nvSpPr>
        <p:spPr>
          <a:xfrm>
            <a:off x="576072" y="34718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weekdays.</a:t>
            </a:r>
            <a:endParaRPr lang="en-US" altLang="zh-CN" sz="2800" dirty="0"/>
          </a:p>
        </p:txBody>
      </p:sp>
      <p:sp>
        <p:nvSpPr>
          <p:cNvPr id="6" name="QC_6_AN.34_1#f2a26f4a8.bracket?pid=2692b9a9e&amp;color=0,0,0&amp;vpa=14&amp;vtp=1"/>
          <p:cNvSpPr/>
          <p:nvPr/>
        </p:nvSpPr>
        <p:spPr>
          <a:xfrm>
            <a:off x="853090" y="34838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33_2#f2a26f4a8.choices?pid=2692b9a9e&amp;color=0,0,0&amp;vtp=1&amp;bbb=1"/>
          <p:cNvSpPr/>
          <p:nvPr/>
        </p:nvSpPr>
        <p:spPr>
          <a:xfrm>
            <a:off x="576072" y="47245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B.8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.10</a:t>
            </a:r>
            <a:endParaRPr lang="en-US" altLang="zh-CN" sz="2800" dirty="0"/>
          </a:p>
        </p:txBody>
      </p:sp>
      <p:sp>
        <p:nvSpPr>
          <p:cNvPr id="8" name="QC_6_BD.35_1#24a226a11?pid=2692b9a9e&amp;color=0,0,0&amp;vtp=1&amp;bbb=1"/>
          <p:cNvSpPr/>
          <p:nvPr/>
        </p:nvSpPr>
        <p:spPr>
          <a:xfrm>
            <a:off x="576072" y="534733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be?</a:t>
            </a:r>
            <a:endParaRPr lang="en-US" altLang="zh-CN" sz="2800" dirty="0"/>
          </a:p>
        </p:txBody>
      </p:sp>
      <p:sp>
        <p:nvSpPr>
          <p:cNvPr id="9" name="QC_6_AN.36_1#24a226a11.bracket?pid=2692b9a9e&amp;color=0,0,0&amp;vpa=15&amp;vtp=1"/>
          <p:cNvSpPr/>
          <p:nvPr/>
        </p:nvSpPr>
        <p:spPr>
          <a:xfrm>
            <a:off x="853090" y="53467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35_2#24a226a11.choices?pid=2692b9a9e&amp;color=0,0,0&amp;vtp=1&amp;bbb=1"/>
          <p:cNvSpPr/>
          <p:nvPr/>
        </p:nvSpPr>
        <p:spPr>
          <a:xfrm>
            <a:off x="576072" y="5969065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.Friendly.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1#4b270a7a8?pid=a2f39d016&amp;color=0,0,0&amp;vtp=1&amp;bt=1&amp;bbb=1"/>
          <p:cNvSpPr/>
          <p:nvPr/>
        </p:nvSpPr>
        <p:spPr>
          <a:xfrm>
            <a:off x="576072" y="97200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西安模拟改编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7_1#4b270a7a8?pid=a2f39d016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11373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7_2#4b270a7a8?pid=a2f39d016&amp;color=0,0,0&amp;vtp=1&amp;bbb=1&amp;hb=1"/>
          <p:cNvSpPr/>
          <p:nvPr/>
        </p:nvSpPr>
        <p:spPr>
          <a:xfrm>
            <a:off x="576072" y="1642433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oceans,scientists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discovery: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fishing,almost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worldwide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act,these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totally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4b270a7a8?pid=a2f39d016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demand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(蛋白质)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seafood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oceans.“People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consuming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消费)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Morgan,a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Conservation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Institute.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ecosystem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(生态系统),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4b270a7a8?pid=a2f39d016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(链)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sharks,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tuna,may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scary,but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prevent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Monterey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Aquarium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destroying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wildlife,first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beliefs.”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Morgan.“Then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9e6154b07?pid=4b270a7a8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</a:t>
            </a:r>
            <a:endParaRPr lang="en-US" altLang="zh-CN" sz="2800" dirty="0"/>
          </a:p>
        </p:txBody>
      </p:sp>
      <p:sp>
        <p:nvSpPr>
          <p:cNvPr id="3" name="QC_6_AN.39_1#9e6154b07.bracket?pid=4b270a7a8&amp;color=0,0,0&amp;vpa=16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8_2#9e6154b07.choices?pid=4b270a7a8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story.</a:t>
            </a:r>
            <a:endParaRPr lang="en-US" altLang="zh-CN" sz="2800" dirty="0"/>
          </a:p>
        </p:txBody>
      </p:sp>
      <p:sp>
        <p:nvSpPr>
          <p:cNvPr id="5" name="QC_6_BD.40_1#8c0afc849?pid=4b270a7a8&amp;color=0,0,0&amp;vtp=1&amp;bbb=1&amp;hb=1"/>
          <p:cNvSpPr/>
          <p:nvPr/>
        </p:nvSpPr>
        <p:spPr>
          <a:xfrm>
            <a:off x="576072" y="35363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demand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</a:t>
            </a:r>
            <a:endParaRPr lang="en-US" altLang="zh-CN" sz="2800" dirty="0"/>
          </a:p>
        </p:txBody>
      </p:sp>
      <p:sp>
        <p:nvSpPr>
          <p:cNvPr id="6" name="QC_6_AN.41_1#8c0afc849.bracket?pid=4b270a7a8&amp;color=0,0,0&amp;vpa=17&amp;vtp=1"/>
          <p:cNvSpPr/>
          <p:nvPr/>
        </p:nvSpPr>
        <p:spPr>
          <a:xfrm>
            <a:off x="853090" y="3543998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0_2#8c0afc849.choices?pid=4b270a7a8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648710" algn="l"/>
                <a:tab pos="76409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.Price.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ddd9c69c5?pid=4b270a7a8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demand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fish?</a:t>
            </a:r>
            <a:endParaRPr lang="en-US" altLang="zh-CN" sz="2800" dirty="0"/>
          </a:p>
        </p:txBody>
      </p:sp>
      <p:sp>
        <p:nvSpPr>
          <p:cNvPr id="3" name="QC_6_AN.43_1#ddd9c69c5.bracket?pid=4b270a7a8&amp;color=0,0,0&amp;vpa=18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2_2#ddd9c69c5.choices?pid=4b270a7a8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ecosystem.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healthy.</a:t>
            </a:r>
            <a:endParaRPr lang="en-US" altLang="zh-CN" sz="2800" dirty="0"/>
          </a:p>
        </p:txBody>
      </p:sp>
      <p:sp>
        <p:nvSpPr>
          <p:cNvPr id="5" name="QC_6_BD.44_1#d739d397c?pid=4b270a7a8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6_AN.45_1#d739d397c.bracket?pid=4b270a7a8&amp;color=0,0,0&amp;vpa=19&amp;vtp=1"/>
          <p:cNvSpPr/>
          <p:nvPr/>
        </p:nvSpPr>
        <p:spPr>
          <a:xfrm>
            <a:off x="865790" y="35247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4_2#d739d397c.choices?pid=4b270a7a8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out,tuna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ecosystem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571a28fb0?pid=4b270a7a8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text?</a:t>
            </a:r>
            <a:endParaRPr lang="en-US" altLang="zh-CN" sz="2800" dirty="0"/>
          </a:p>
        </p:txBody>
      </p:sp>
      <p:sp>
        <p:nvSpPr>
          <p:cNvPr id="3" name="QC_6_AN.47_1#571a28fb0.bracket?pid=4b270a7a8&amp;color=0,0,0&amp;vpa=20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6_2#571a28fb0.choices?pid=4b270a7a8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自然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主题九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自然环保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九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d397ca2c?pid=e6c9a2622&amp;color=0,0,0&amp;vtp=1&amp;bt=1&amp;bbb=1"/>
          <p:cNvSpPr/>
          <p:nvPr/>
        </p:nvSpPr>
        <p:spPr>
          <a:xfrm>
            <a:off x="576072" y="972000"/>
            <a:ext cx="11036808" cy="4632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6d397ca2c?pid=e6c9a2622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13910"/>
            <a:ext cx="1216152" cy="356616"/>
          </a:xfrm>
          <a:prstGeom prst="rect">
            <a:avLst/>
          </a:prstGeom>
        </p:spPr>
      </p:pic>
      <p:graphicFrame>
        <p:nvGraphicFramePr>
          <p:cNvPr id="19" name="QM_5_BD.48_1#13d40940e?colgroup=30&amp;vts=1&amp;pid=6d397ca2c&amp;color=0,0,0&amp;vtp=1&amp;bbb=1&amp;hb=1"/>
          <p:cNvGraphicFramePr>
            <a:graphicFrameLocks noGrp="1"/>
          </p:cNvGraphicFramePr>
          <p:nvPr/>
        </p:nvGraphicFramePr>
        <p:xfrm>
          <a:off x="576072" y="1566677"/>
          <a:ext cx="11018520" cy="1083437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08343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language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8_2#13d40940e?vts=1&amp;pid=6d397ca2c&amp;color=0,0,0&amp;vtp=1&amp;bbb=1&amp;hb=1"/>
          <p:cNvSpPr/>
          <p:nvPr/>
        </p:nvSpPr>
        <p:spPr>
          <a:xfrm>
            <a:off x="576072" y="2785877"/>
            <a:ext cx="11036808" cy="37461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Egypt,an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African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history,is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Mediterranean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Suez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seas,making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Europe.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world,runs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north,providing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land. 95%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Egyptians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6" name="QM_5_AN.49_1#13d40940e.blank?vts=1&amp;pid=6d397ca2c&amp;color=0,0,0&amp;vpa=21&amp;vtp=1&amp;bbb=1"/>
          <p:cNvSpPr/>
          <p:nvPr/>
        </p:nvSpPr>
        <p:spPr>
          <a:xfrm>
            <a:off x="9857859" y="3302323"/>
            <a:ext cx="15621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connects</a:t>
            </a:r>
            <a:endParaRPr lang="en-US" altLang="zh-CN" sz="2800" dirty="0"/>
          </a:p>
        </p:txBody>
      </p:sp>
      <p:sp>
        <p:nvSpPr>
          <p:cNvPr id="7" name="QM_5_AN.50_1#13d40940e.blank?vts=1&amp;pid=6d397ca2c&amp;color=0,0,0&amp;vpa=22&amp;vtp=1&amp;bbb=1"/>
          <p:cNvSpPr/>
          <p:nvPr/>
        </p:nvSpPr>
        <p:spPr>
          <a:xfrm>
            <a:off x="9398667" y="4927922"/>
            <a:ext cx="1479487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5_BD.51_1#13d40940e?colgroup=30&amp;vts=1&amp;pid=6d397ca2c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language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1_2#13d40940e?vts=1&amp;pid=6d397ca2c&amp;color=0,0,0&amp;mp=1&amp;vtp=1&amp;bbb=1&amp;hb=1"/>
          <p:cNvSpPr/>
          <p:nvPr/>
        </p:nvSpPr>
        <p:spPr>
          <a:xfrm>
            <a:off x="576072" y="22098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sightseeing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reefs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(珊瑚礁).You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4" name="QM_5_AN.52_1#13d40940e.blank?vts=1&amp;pid=6d397ca2c&amp;color=0,0,0&amp;mp=1&amp;vpa=23&amp;vtp=1&amp;bbb=1"/>
          <p:cNvSpPr/>
          <p:nvPr/>
        </p:nvSpPr>
        <p:spPr>
          <a:xfrm>
            <a:off x="8419115" y="2827020"/>
            <a:ext cx="6143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3_1#13d40940e?colgroup=30&amp;vts=1&amp;pid=6d397ca2c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language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3_2#13d40940e?vts=1&amp;pid=6d397ca2c&amp;color=0,0,0&amp;mp=1&amp;vtp=1&amp;bbb=1&amp;hb=1"/>
          <p:cNvSpPr/>
          <p:nvPr/>
        </p:nvSpPr>
        <p:spPr>
          <a:xfrm>
            <a:off x="576072" y="22098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pyramids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Cairo.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Pyramid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Khufu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146.7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pyramids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pyramids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(摆渡)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(来世).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5_AN.54_1#13d40940e.blank?vts=1&amp;pid=6d397ca2c&amp;color=0,0,0&amp;mp=1&amp;vpa=24&amp;vtp=1&amp;bbb=1"/>
          <p:cNvSpPr/>
          <p:nvPr/>
        </p:nvSpPr>
        <p:spPr>
          <a:xfrm>
            <a:off x="3551143" y="2179320"/>
            <a:ext cx="8905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endParaRPr lang="en-US" altLang="zh-CN" sz="2800" dirty="0"/>
          </a:p>
        </p:txBody>
      </p:sp>
      <p:sp>
        <p:nvSpPr>
          <p:cNvPr id="5" name="QM_5_AN.55_1#13d40940e.blank?vts=1&amp;pid=6d397ca2c&amp;color=0,0,0&amp;mp=1&amp;vpa=25&amp;vtp=1&amp;bbb=1"/>
          <p:cNvSpPr/>
          <p:nvPr/>
        </p:nvSpPr>
        <p:spPr>
          <a:xfrm>
            <a:off x="9867662" y="2822687"/>
            <a:ext cx="9318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endParaRPr lang="en-US" altLang="zh-CN" sz="2800" dirty="0"/>
          </a:p>
        </p:txBody>
      </p:sp>
      <p:sp>
        <p:nvSpPr>
          <p:cNvPr id="6" name="QM_5_AN.56_1#13d40940e.blank?vts=1&amp;pid=6d397ca2c&amp;color=0,0,0&amp;mp=1&amp;vpa=26&amp;vtp=1&amp;bbb=1"/>
          <p:cNvSpPr/>
          <p:nvPr/>
        </p:nvSpPr>
        <p:spPr>
          <a:xfrm>
            <a:off x="5531580" y="4122420"/>
            <a:ext cx="1873187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7_1#13d40940e?colgroup=30&amp;vts=1&amp;pid=6d397ca2c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098423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09842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language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7_2#13d40940e?vts=1&amp;pid=6d397ca2c&amp;color=0,0,0&amp;mp=1&amp;vtp=1&amp;bbb=1&amp;hb=1"/>
          <p:cNvSpPr/>
          <p:nvPr/>
        </p:nvSpPr>
        <p:spPr>
          <a:xfrm>
            <a:off x="576072" y="2197100"/>
            <a:ext cx="11036808" cy="439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desert. 90%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Sahara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desert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Egypt.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Arabic,but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French,it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word,Egypt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admiring.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#1.7</a:t>
            </a:r>
            <a:endParaRPr lang="en-US" altLang="zh-CN" sz="2800" dirty="0"/>
          </a:p>
        </p:txBody>
      </p:sp>
      <p:sp>
        <p:nvSpPr>
          <p:cNvPr id="4" name="QM_5_AN.58_1#13d40940e.blank?vts=1&amp;pid=6d397ca2c&amp;color=0,0,0&amp;mp=1&amp;vpa=27&amp;vtp=1&amp;bbb=1"/>
          <p:cNvSpPr/>
          <p:nvPr/>
        </p:nvSpPr>
        <p:spPr>
          <a:xfrm>
            <a:off x="6921309" y="2717673"/>
            <a:ext cx="6556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M_5_AN.59_1#13d40940e.blank?vts=1&amp;pid=6d397ca2c&amp;color=0,0,0&amp;mp=1&amp;vpa=28&amp;vtp=1&amp;bbb=1"/>
          <p:cNvSpPr/>
          <p:nvPr/>
        </p:nvSpPr>
        <p:spPr>
          <a:xfrm>
            <a:off x="4165631" y="3276473"/>
            <a:ext cx="12842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largest</a:t>
            </a:r>
            <a:endParaRPr lang="en-US" altLang="zh-CN" sz="2800" dirty="0"/>
          </a:p>
        </p:txBody>
      </p:sp>
      <p:sp>
        <p:nvSpPr>
          <p:cNvPr id="6" name="QM_5_AN.60_1#13d40940e.blank?vts=1&amp;pid=6d397ca2c&amp;color=0,0,0&amp;mp=1&amp;vpa=29&amp;vtp=1&amp;bbb=1"/>
          <p:cNvSpPr/>
          <p:nvPr/>
        </p:nvSpPr>
        <p:spPr>
          <a:xfrm>
            <a:off x="3440652" y="4394073"/>
            <a:ext cx="162242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endParaRPr lang="en-US" altLang="zh-CN" sz="2800" dirty="0"/>
          </a:p>
        </p:txBody>
      </p:sp>
      <p:sp>
        <p:nvSpPr>
          <p:cNvPr id="7" name="QM_5_AN.61_1#13d40940e.blank?vts=1&amp;pid=6d397ca2c&amp;color=0,0,0&amp;mp=1&amp;vpa=30&amp;vtp=1&amp;bbb=1"/>
          <p:cNvSpPr/>
          <p:nvPr/>
        </p:nvSpPr>
        <p:spPr>
          <a:xfrm>
            <a:off x="992790" y="5524373"/>
            <a:ext cx="86995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43cf503c?pid=e6c9a2622&amp;color=0,0,0&amp;vtp=1&amp;bt=1&amp;bbb=1"/>
          <p:cNvSpPr/>
          <p:nvPr/>
        </p:nvSpPr>
        <p:spPr>
          <a:xfrm>
            <a:off x="576072" y="554927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b43cf503c?pid=e6c9a2622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692596"/>
            <a:ext cx="1216152" cy="356616"/>
          </a:xfrm>
          <a:prstGeom prst="rect">
            <a:avLst/>
          </a:prstGeom>
        </p:spPr>
      </p:pic>
      <p:sp>
        <p:nvSpPr>
          <p:cNvPr id="4" name="QM_5_BD.62_1#c4e05e564?htil=1&amp;pid=b43cf503c&amp;color=0,0,0&amp;mp=1&amp;vtp=1&amp;bbb=1&amp;hb=1"/>
          <p:cNvSpPr/>
          <p:nvPr/>
        </p:nvSpPr>
        <p:spPr>
          <a:xfrm>
            <a:off x="576072" y="1110934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jog,how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wrappers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napkins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纸巾)?</a:t>
            </a:r>
            <a:endParaRPr lang="en-US" altLang="zh-CN" sz="2800" dirty="0"/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“plogging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5_AN.63_1#c4e05e564.blank?pid=b43cf503c&amp;color=0,0,0&amp;mp=1&amp;vpa=31&amp;vtp=1"/>
          <p:cNvSpPr/>
          <p:nvPr/>
        </p:nvSpPr>
        <p:spPr>
          <a:xfrm>
            <a:off x="4594829" y="4362642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M_5_BD.67_1#c4e05e564?htil=1&amp;pid=b43cf503c&amp;color=0,0,0&amp;vtp=1&amp;bbb=1&amp;hb=1"/>
          <p:cNvSpPr/>
          <p:nvPr/>
        </p:nvSpPr>
        <p:spPr>
          <a:xfrm>
            <a:off x="6199632" y="1110934"/>
            <a:ext cx="5422392" cy="559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jog!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1113981"/>
            <a:ext cx="5809129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c4e05e564?htil=1&amp;pid=b43cf503c&amp;color=0,0,0&amp;mp=1&amp;vtp=1&amp;bbb=1&amp;hb=1"/>
          <p:cNvSpPr/>
          <p:nvPr/>
        </p:nvSpPr>
        <p:spPr>
          <a:xfrm>
            <a:off x="576072" y="972000"/>
            <a:ext cx="5422392" cy="474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“plocka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upp”,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Swedish.2.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Swedish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Erik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Ahlstrom,who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unhappy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events.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4_1#c4e05e564.blank?pid=b43cf503c&amp;color=0,0,0&amp;mp=1&amp;vpa=32&amp;vtp=1"/>
          <p:cNvSpPr/>
          <p:nvPr/>
        </p:nvSpPr>
        <p:spPr>
          <a:xfrm>
            <a:off x="5309204" y="1802580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7" name="QM_5_BD.67_1#c4e05e564?htil=1&amp;pid=b43cf503c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jog!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725418"/>
            <a:ext cx="5809129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c4e05e564?htil=1&amp;pid=b43cf503c&amp;color=0,0,0&amp;mp=1&amp;vtp=1&amp;bbb=1&amp;hb=1"/>
          <p:cNvSpPr/>
          <p:nvPr/>
        </p:nvSpPr>
        <p:spPr>
          <a:xfrm>
            <a:off x="576072" y="972001"/>
            <a:ext cx="5422392" cy="431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Stockholm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Ahlstrom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2016.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Championship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Italy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countries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1,200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kilograms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trash.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c4e05e564.blank?pid=b43cf503c&amp;color=0,0,0&amp;mp=1&amp;vpa=33&amp;vtp=1"/>
          <p:cNvSpPr/>
          <p:nvPr/>
        </p:nvSpPr>
        <p:spPr>
          <a:xfrm>
            <a:off x="866426" y="2234381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M_5_BD.67_1#c4e05e564?htil=1&amp;pid=b43cf503c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jog!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725418"/>
            <a:ext cx="5809129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c4e05e564?htil=1&amp;pid=b43cf503c&amp;color=0,0,0&amp;mp=1&amp;vtp=1&amp;bbb=1&amp;hb=1"/>
          <p:cNvSpPr/>
          <p:nvPr/>
        </p:nvSpPr>
        <p:spPr>
          <a:xfrm>
            <a:off x="576072" y="972000"/>
            <a:ext cx="5422392" cy="55939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research,plogging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calories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(卡路里)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Plogga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website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recommends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cycling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skateboarding,or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  <p:sp>
        <p:nvSpPr>
          <p:cNvPr id="3" name="QM_5_AN.66_1#c4e05e564.blank?pid=b43cf503c&amp;color=0,0,0&amp;mp=1&amp;vpa=34&amp;vtp=1"/>
          <p:cNvSpPr/>
          <p:nvPr/>
        </p:nvSpPr>
        <p:spPr>
          <a:xfrm>
            <a:off x="1538891" y="938980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5_AN.68_1#c4e05e564.blank?pid=b43cf503c&amp;color=0,0,0&amp;mp=1&amp;vpa=35&amp;vtp=1"/>
          <p:cNvSpPr/>
          <p:nvPr/>
        </p:nvSpPr>
        <p:spPr>
          <a:xfrm>
            <a:off x="1526191" y="352978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M_5_BD.67_1#c4e05e564?htil=1&amp;pid=b43cf503c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jogging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.Plogging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jog!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725418"/>
            <a:ext cx="5809129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eea7549b?pid=e6c9a2622&amp;color=0,0,0&amp;vtp=1&amp;bt=1&amp;bbb=1"/>
          <p:cNvSpPr/>
          <p:nvPr/>
        </p:nvSpPr>
        <p:spPr>
          <a:xfrm>
            <a:off x="576072" y="972000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9eea7549b?pid=e6c9a2622&amp;color=0,0,0&amp;tib=255,255,255&amp;iip=9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pic>
        <p:nvPicPr>
          <p:cNvPr id="4" name="QM_5_BD.69_1#c02ba5414?htil=1&amp;pid=9eea7549b&amp;color=0,0,0&amp;tib=255,255,255&amp;vtp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3900" y="1739900"/>
            <a:ext cx="1998980" cy="273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69_2#c02ba5414?htil=1&amp;pid=9eea7549b&amp;color=0,0,0&amp;vtp=1&amp;bbb=1&amp;hb=1&amp;hs=1"/>
          <p:cNvSpPr/>
          <p:nvPr/>
        </p:nvSpPr>
        <p:spPr>
          <a:xfrm>
            <a:off x="576072" y="1593284"/>
            <a:ext cx="885139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“talk”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underground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networks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fungi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(真菌).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endParaRPr lang="en-US" altLang="zh-CN" sz="2800" dirty="0"/>
          </a:p>
        </p:txBody>
      </p:sp>
      <p:sp>
        <p:nvSpPr>
          <p:cNvPr id="6" name="QM_5_BD.69_2#c02ba5414?htil=1&amp;pid=9eea7549b&amp;color=0,0,0&amp;vtp=1&amp;bbb=1&amp;hb=1&amp;hs=1"/>
          <p:cNvSpPr/>
          <p:nvPr/>
        </p:nvSpPr>
        <p:spPr>
          <a:xfrm>
            <a:off x="576072" y="4798954"/>
            <a:ext cx="11040011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networks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networks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2#c02ba5414?htil=1&amp;pid=9eea7549b&amp;color=0,0,0&amp;vtp=1&amp;bbb=1&amp;hb=1&amp;hs=1"/>
          <p:cNvSpPr/>
          <p:nvPr/>
        </p:nvSpPr>
        <p:spPr>
          <a:xfrm>
            <a:off x="576072" y="972000"/>
            <a:ext cx="11040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chemical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(信号)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networks.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juices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bugs.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d46461f1?pid=e6c9a262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ad46461f1?pid=e6c9a2622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1_1#a981d2f33?pid=ad46461f1&amp;color=0,0,0&amp;vtp=1&amp;bbb=1&amp;hb=1"/>
          <p:cNvSpPr/>
          <p:nvPr/>
        </p:nvSpPr>
        <p:spPr>
          <a:xfrm>
            <a:off x="576072" y="159328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recycled,most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1</a:t>
            </a:r>
            <a:r>
              <a:rPr lang="en-US" altLang="zh-CN" sz="280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 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Robert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Bezeau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52fdd110b.choices?pid=a981d2f33&amp;color=0,0,0&amp;vtp=1&amp;bbb=1"/>
          <p:cNvSpPr/>
          <p:nvPr/>
        </p:nvSpPr>
        <p:spPr>
          <a:xfrm>
            <a:off x="576072" y="472364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.grass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B.earth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.ocean</a:t>
            </a:r>
            <a:endParaRPr lang="en-US" altLang="zh-CN" sz="2800" dirty="0"/>
          </a:p>
        </p:txBody>
      </p:sp>
      <p:sp>
        <p:nvSpPr>
          <p:cNvPr id="6" name="QC_6_AN.3_1#52fdd110b.bracket?pid=a981d2f33&amp;color=0,0,0&amp;vpa=1&amp;vtp=1"/>
          <p:cNvSpPr/>
          <p:nvPr/>
        </p:nvSpPr>
        <p:spPr>
          <a:xfrm>
            <a:off x="853090" y="4719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_1#eafed6450.choices?pid=a981d2f33&amp;color=0,0,0&amp;vtp=1&amp;bbb=1"/>
          <p:cNvSpPr/>
          <p:nvPr/>
        </p:nvSpPr>
        <p:spPr>
          <a:xfrm>
            <a:off x="576072" y="53613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C_6_AN.5_1#eafed6450.bracket?pid=a981d2f33&amp;color=0,0,0&amp;vpa=2&amp;vtp=1"/>
          <p:cNvSpPr/>
          <p:nvPr/>
        </p:nvSpPr>
        <p:spPr>
          <a:xfrm>
            <a:off x="853090" y="53575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3#c02ba5414?pid=9eea7549b&amp;color=0,0,0&amp;mp=1&amp;vtp=1&amp;bt=1&amp;bbb=1&amp;hb=1"/>
          <p:cNvSpPr/>
          <p:nvPr/>
        </p:nvSpPr>
        <p:spPr>
          <a:xfrm>
            <a:off x="576072" y="969264"/>
            <a:ext cx="11036808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UK’s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Oxford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models,scientists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sunlight,water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illogical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(不合逻辑的)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69_4#c02ba5414?htil=2&amp;pid=9eea7549b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04" y="1115568"/>
            <a:ext cx="2532888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69_5#c02ba5414?htil=2&amp;pid=9eea7549b&amp;color=0,0,0&amp;vtp=1&amp;bt=1&amp;bbb=1&amp;hb=1&amp;hs=1"/>
          <p:cNvSpPr/>
          <p:nvPr/>
        </p:nvSpPr>
        <p:spPr>
          <a:xfrm>
            <a:off x="576072" y="969264"/>
            <a:ext cx="83759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signals?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messages,just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fungi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4" name="QM_5_BD.69_5#c02ba5414?htil=2&amp;pid=9eea7549b&amp;color=0,0,0&amp;vtp=1&amp;bt=1&amp;bbb=1&amp;hb=1&amp;hs=1"/>
          <p:cNvSpPr/>
          <p:nvPr/>
        </p:nvSpPr>
        <p:spPr>
          <a:xfrm>
            <a:off x="576072" y="3540188"/>
            <a:ext cx="11040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juice.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signaling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tricky?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69_6#c02ba5414?pid=9eea7549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256" y="972000"/>
            <a:ext cx="8101584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70_1#e1c60a678?pid=c02ba5414&amp;color=0,0,0&amp;vtp=1&amp;bbb=1"/>
          <p:cNvSpPr/>
          <p:nvPr/>
        </p:nvSpPr>
        <p:spPr>
          <a:xfrm>
            <a:off x="576072" y="5114232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293620" algn="l"/>
                <a:tab pos="4218940" algn="l"/>
                <a:tab pos="6499860" algn="l"/>
                <a:tab pos="8425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4" name="QB_6_AN.71_1#e1c60a678.blank?pid=c02ba5414&amp;color=0,0,0&amp;vpa=36&amp;vtp=1&amp;bbb=1"/>
          <p:cNvSpPr/>
          <p:nvPr/>
        </p:nvSpPr>
        <p:spPr>
          <a:xfrm>
            <a:off x="941990" y="5059622"/>
            <a:ext cx="13381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endParaRPr lang="en-US" altLang="zh-CN" sz="2800" dirty="0"/>
          </a:p>
        </p:txBody>
      </p:sp>
      <p:sp>
        <p:nvSpPr>
          <p:cNvPr id="5" name="QB_6_AN.72_1#e1c60a678.blank?pid=c02ba5414&amp;color=0,0,0&amp;vpa=37&amp;vtp=1&amp;bbb=1"/>
          <p:cNvSpPr/>
          <p:nvPr/>
        </p:nvSpPr>
        <p:spPr>
          <a:xfrm>
            <a:off x="3222910" y="5072322"/>
            <a:ext cx="100323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6" name="QB_6_AN.73_1#e1c60a678.blank?pid=c02ba5414&amp;color=0,0,0&amp;vpa=38&amp;vtp=1&amp;bbb=1"/>
          <p:cNvSpPr/>
          <p:nvPr/>
        </p:nvSpPr>
        <p:spPr>
          <a:xfrm>
            <a:off x="5135530" y="5072322"/>
            <a:ext cx="1385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endParaRPr lang="en-US" altLang="zh-CN" sz="2800" dirty="0"/>
          </a:p>
        </p:txBody>
      </p:sp>
      <p:sp>
        <p:nvSpPr>
          <p:cNvPr id="7" name="QB_6_AN.74_1#e1c60a678.blank?pid=c02ba5414&amp;color=0,0,0&amp;vpa=39&amp;vtp=1&amp;bbb=1"/>
          <p:cNvSpPr/>
          <p:nvPr/>
        </p:nvSpPr>
        <p:spPr>
          <a:xfrm>
            <a:off x="7441850" y="5072322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endParaRPr lang="en-US" altLang="zh-CN" sz="2800" dirty="0"/>
          </a:p>
        </p:txBody>
      </p:sp>
      <p:sp>
        <p:nvSpPr>
          <p:cNvPr id="8" name="QB_6_AN.75_1#e1c60a678.blank?pid=c02ba5414&amp;color=0,0,0&amp;vpa=40&amp;vtp=1&amp;bbb=1"/>
          <p:cNvSpPr/>
          <p:nvPr/>
        </p:nvSpPr>
        <p:spPr>
          <a:xfrm>
            <a:off x="9304306" y="5059622"/>
            <a:ext cx="199548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72605108?pid=e6c9a262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六、任务型阅读(2025·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石家庄二模改编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372605108?pid=e6c9a2622&amp;color=0,0,0&amp;tib=255,255,255&amp;iip=10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5691" y="1109668"/>
            <a:ext cx="1216152" cy="356616"/>
          </a:xfrm>
          <a:prstGeom prst="rect">
            <a:avLst/>
          </a:prstGeom>
        </p:spPr>
      </p:pic>
      <p:sp>
        <p:nvSpPr>
          <p:cNvPr id="4" name="QM_5_BD.76_1#5631f8906?pid=372605108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synthetic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(人工合成的)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1862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polyethylene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(聚乙烯)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1933,it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6_1#5631f8906?pid=372605108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single-use.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lakes,rivers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year,polluting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humans,harming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Hainan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use,sale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single-use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6_1#5631f8906?pid=372605108&amp;color=0,0,0&amp;vtp=1&amp;bbb=1&amp;hb=1"/>
          <p:cNvSpPr/>
          <p:nvPr/>
        </p:nvSpPr>
        <p:spPr>
          <a:xfrm>
            <a:off x="576072" y="97200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supermarkets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customers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biodegradable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(可生物降解的)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Hainan,we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biodegradable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bamboo.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Hainan’s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single-use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inspires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a4062d319?pid=5631f8906&amp;color=0,0,0&amp;vtp=1&amp;bt=1&amp;bbb=1&amp;hltap=1"/>
          <p:cNvSpPr/>
          <p:nvPr/>
        </p:nvSpPr>
        <p:spPr>
          <a:xfrm>
            <a:off x="576072" y="97200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1_1#4998201cb?pid=5631f8906&amp;color=0,0,0&amp;vtp=1&amp;bbb=1&amp;hltap=1"/>
          <p:cNvSpPr/>
          <p:nvPr/>
        </p:nvSpPr>
        <p:spPr>
          <a:xfrm>
            <a:off x="576072" y="232378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polyethylene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3_1#07e685e3e?pid=5631f8906&amp;color=0,0,0&amp;vtp=1&amp;bbb=1&amp;hltap=1"/>
          <p:cNvSpPr/>
          <p:nvPr/>
        </p:nvSpPr>
        <p:spPr>
          <a:xfrm>
            <a:off x="576072" y="366617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0_1#a4062d319?pid=5631f8906&amp;color=0,0,0&amp;vtp=1&amp;bt=1&amp;bbb=1&amp;hla=1"/>
          <p:cNvSpPr/>
          <p:nvPr/>
        </p:nvSpPr>
        <p:spPr>
          <a:xfrm>
            <a:off x="576072" y="159938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everything.</a:t>
            </a:r>
            <a:endParaRPr lang="en-US" altLang="zh-CN" sz="2800" dirty="0"/>
          </a:p>
        </p:txBody>
      </p:sp>
      <p:sp>
        <p:nvSpPr>
          <p:cNvPr id="6" name="QB_6_AN.92_1#4998201cb?pid=5631f8906&amp;color=0,0,0&amp;vtp=1&amp;bbb=1&amp;hla=1"/>
          <p:cNvSpPr/>
          <p:nvPr/>
        </p:nvSpPr>
        <p:spPr>
          <a:xfrm>
            <a:off x="576072" y="2951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1933./It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1933.</a:t>
            </a:r>
            <a:endParaRPr lang="en-US" altLang="zh-CN" sz="2800" dirty="0"/>
          </a:p>
        </p:txBody>
      </p:sp>
      <p:sp>
        <p:nvSpPr>
          <p:cNvPr id="7" name="QB_6_AN.94_1#07e685e3e?pid=5631f8906&amp;color=0,0,0&amp;vtp=1&amp;bbb=1&amp;hla=1"/>
          <p:cNvSpPr/>
          <p:nvPr/>
        </p:nvSpPr>
        <p:spPr>
          <a:xfrm>
            <a:off x="576072" y="42935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year).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4defc02ee?pid=5631f8906&amp;color=0,0,0&amp;vtp=1&amp;bt=1&amp;bbb=1&amp;hltap=1"/>
          <p:cNvSpPr/>
          <p:nvPr/>
        </p:nvSpPr>
        <p:spPr>
          <a:xfrm>
            <a:off x="576072" y="97200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biodegradable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1_1#e11e0a494?pid=5631f8906&amp;color=0,0,0&amp;vtp=1&amp;bbb=1&amp;hltap=1"/>
          <p:cNvSpPr/>
          <p:nvPr/>
        </p:nvSpPr>
        <p:spPr>
          <a:xfrm>
            <a:off x="576072" y="232378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waste?(答案须与文中内容不同)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0_1#4defc02ee?pid=5631f8906&amp;color=0,0,0&amp;vtp=1&amp;bt=1&amp;bbb=1&amp;hla=1"/>
          <p:cNvSpPr/>
          <p:nvPr/>
        </p:nvSpPr>
        <p:spPr>
          <a:xfrm>
            <a:off x="576072" y="159938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endParaRPr lang="en-US" altLang="zh-CN" sz="2800" dirty="0"/>
          </a:p>
        </p:txBody>
      </p:sp>
      <p:sp>
        <p:nvSpPr>
          <p:cNvPr id="5" name="QB_6_AN.92_1#e11e0a494?pid=5631f8906&amp;color=0,0,0&amp;vtp=1&amp;bbb=1&amp;hla=1"/>
          <p:cNvSpPr/>
          <p:nvPr/>
        </p:nvSpPr>
        <p:spPr>
          <a:xfrm>
            <a:off x="576072" y="2951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073f20ce?pid=e6c9a262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c073f20ce?pid=e6c9a2622&amp;color=0,0,0&amp;tib=255,255,255&amp;iip=1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2_1#9f79cfca7?pid=c073f20ce&amp;color=0,0,0&amp;vtp=1&amp;bbb=1&amp;hb=1"/>
          <p:cNvSpPr/>
          <p:nvPr/>
        </p:nvSpPr>
        <p:spPr>
          <a:xfrm>
            <a:off x="576072" y="1571059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假设你叫李明，你的学校正在开展“节约用水”活动。经过调查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了解了三个同学的家庭节水措施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。请根据以下内容提示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，在英语课上作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一次汇报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，谈谈你对此活动的感想。内容包括：1.陈述基本情况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：全班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都参加了节约用水的活动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；2.介绍调查结果；3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.总结活动收获并号召节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约用水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2_2#9f79cfca7?pid=c073f20ce&amp;color=0,0,0&amp;vtp=1&amp;bt=1&amp;bb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47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4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4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4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3" name="QB_5_AN.83_1#9f79cfca7.blank?pid=c073f20ce&amp;color=0,0,0&amp;vpa=41&amp;vtp=1&amp;bbb=1"/>
          <p:cNvSpPr/>
          <p:nvPr/>
        </p:nvSpPr>
        <p:spPr>
          <a:xfrm>
            <a:off x="1742091" y="2236920"/>
            <a:ext cx="27574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“节约用水”活动</a:t>
            </a:r>
            <a:endParaRPr lang="en-US" altLang="zh-CN" sz="2800" dirty="0"/>
          </a:p>
        </p:txBody>
      </p:sp>
      <p:sp>
        <p:nvSpPr>
          <p:cNvPr id="4" name="QB_5_AN.84_1#9f79cfca7.blank?pid=c073f20ce&amp;color=0,0,0&amp;vpa=42&amp;vtp=1&amp;bbb=1"/>
          <p:cNvSpPr/>
          <p:nvPr/>
        </p:nvSpPr>
        <p:spPr>
          <a:xfrm>
            <a:off x="7571390" y="2236920"/>
            <a:ext cx="2997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应用文(活动汇报)</a:t>
            </a:r>
            <a:endParaRPr lang="en-US" altLang="zh-CN" sz="2800" dirty="0"/>
          </a:p>
        </p:txBody>
      </p:sp>
      <p:sp>
        <p:nvSpPr>
          <p:cNvPr id="5" name="QB_5_AN.85_1#9f79cfca7.blank?pid=c073f20ce&amp;color=0,0,0&amp;vpa=43&amp;vtp=1&amp;bbb=1"/>
          <p:cNvSpPr/>
          <p:nvPr/>
        </p:nvSpPr>
        <p:spPr>
          <a:xfrm>
            <a:off x="1742091" y="2863665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第一人称、第三人称</a:t>
            </a:r>
            <a:endParaRPr lang="en-US" altLang="zh-CN" sz="2800" dirty="0"/>
          </a:p>
        </p:txBody>
      </p:sp>
      <p:sp>
        <p:nvSpPr>
          <p:cNvPr id="6" name="QB_5_AN.86_1#9f79cfca7.blank?pid=c073f20ce&amp;color=0,0,0&amp;vpa=44&amp;vtp=1&amp;bbb=1"/>
          <p:cNvSpPr/>
          <p:nvPr/>
        </p:nvSpPr>
        <p:spPr>
          <a:xfrm>
            <a:off x="8130190" y="2863665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_1#a981d2f33?pid=ad46461f1&amp;color=0,0,0&amp;mp=1&amp;vtp=1&amp;bt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Bezeau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2012,after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half,Bezeau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7_1#b7f3d1392.choices?pid=a981d2f33&amp;color=0,0,0&amp;vtp=1&amp;bbb=1"/>
          <p:cNvSpPr/>
          <p:nvPr/>
        </p:nvSpPr>
        <p:spPr>
          <a:xfrm>
            <a:off x="576072" y="3464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.politely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B.carelessly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.quickly</a:t>
            </a:r>
            <a:endParaRPr lang="en-US" altLang="zh-CN" sz="2800" dirty="0"/>
          </a:p>
        </p:txBody>
      </p:sp>
      <p:sp>
        <p:nvSpPr>
          <p:cNvPr id="4" name="QC_6_AN.8_1#b7f3d1392.bracket?pid=a981d2f33&amp;color=0,0,0&amp;vpa=3&amp;vtp=1"/>
          <p:cNvSpPr/>
          <p:nvPr/>
        </p:nvSpPr>
        <p:spPr>
          <a:xfrm>
            <a:off x="865790" y="34602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7_1#9f79cfca7?pid=c073f20ce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4" name="QB_5_BD.87_2#9f79cfca7?colgroup=3,9,17&amp;pid=c073f20ce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09376" cy="3348484"/>
        </p:xfrm>
        <a:graphic>
          <a:graphicData uri="http://schemas.openxmlformats.org/drawingml/2006/table">
            <a:tbl>
              <a:tblPr/>
              <a:tblGrid>
                <a:gridCol w="1234440"/>
                <a:gridCol w="3429000"/>
                <a:gridCol w="6345936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基本情况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：全班都参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“节约用水”活动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我的调查结果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results.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Second,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活动收获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+号召节约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meaningful;take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9_3#9f79cfca7?pid=c073f20ce&amp;color=0,0,0&amp;vtp=1&amp;bt=1&amp;bbb=1&amp;hb=1&amp;hltap=1"/>
          <p:cNvSpPr/>
          <p:nvPr/>
        </p:nvSpPr>
        <p:spPr>
          <a:xfrm>
            <a:off x="576072" y="972000"/>
            <a:ext cx="11036808" cy="548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 algn="ctr"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Survey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5_AN.90_1#9f79cfca7.blank?pid=c073f20ce&amp;color=0,0,0&amp;vpa=45&amp;vtp=1&amp;bbb=1&amp;hb=1"/>
          <p:cNvSpPr/>
          <p:nvPr/>
        </p:nvSpPr>
        <p:spPr>
          <a:xfrm>
            <a:off x="576072" y="2165292"/>
            <a:ext cx="110368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activity.</a:t>
            </a:r>
            <a:endParaRPr lang="en-US" altLang="zh-CN" sz="2800" dirty="0"/>
          </a:p>
        </p:txBody>
      </p:sp>
      <p:sp>
        <p:nvSpPr>
          <p:cNvPr id="4" name="QB_5_AN.90_1#9f79cfca7?pid=c073f20ce&amp;color=0,0,0&amp;vtp=1&amp;bt=1&amp;bbb=1&amp;hb=1&amp;hla=1"/>
          <p:cNvSpPr/>
          <p:nvPr/>
        </p:nvSpPr>
        <p:spPr>
          <a:xfrm>
            <a:off x="576072" y="3374332"/>
            <a:ext cx="11036808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Jiejie’s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brushing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teeth.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water,Junjun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Yueyue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reusing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vegetables,she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bath.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3_3#9f79cfca7?pid=c073f20ce&amp;color=0,0,0&amp;vtp=1&amp;bt=1&amp;bbb=1&amp;hb=1&amp;hltap=1"/>
          <p:cNvSpPr/>
          <p:nvPr/>
        </p:nvSpPr>
        <p:spPr>
          <a:xfrm>
            <a:off x="576072" y="972000"/>
            <a:ext cx="11036808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2_1#9f79cfca7?pid=c073f20ce&amp;color=0,0,0&amp;vtp=1&amp;bt=1&amp;bbb=1&amp;hb=1&amp;hla=1"/>
          <p:cNvSpPr/>
          <p:nvPr/>
        </p:nvSpPr>
        <p:spPr>
          <a:xfrm>
            <a:off x="576072" y="9466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opinion,it’s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water-saving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endParaRPr lang="en-US" altLang="zh-CN" sz="2800" dirty="0"/>
          </a:p>
        </p:txBody>
      </p:sp>
      <p:sp>
        <p:nvSpPr>
          <p:cNvPr id="4" name="QB_5_AN.94_1#9f79cfca7?pid=c073f20ce&amp;color=0,0,0&amp;vtp=1&amp;bt=1&amp;bbb=1&amp;hb=1&amp;hltap=1&amp;hla=1"/>
          <p:cNvSpPr/>
          <p:nvPr/>
        </p:nvSpPr>
        <p:spPr>
          <a:xfrm>
            <a:off x="576072" y="352216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1#a981d2f33?pid=ad46461f1&amp;color=0,0,0&amp;mp=1&amp;vtp=1&amp;bt=1&amp;bbb=1&amp;hb=1"/>
          <p:cNvSpPr/>
          <p:nvPr/>
        </p:nvSpPr>
        <p:spPr>
          <a:xfrm>
            <a:off x="576072" y="96926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Bezeau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10_1#697742261.choices?pid=a981d2f33&amp;color=0,0,0&amp;vtp=1&amp;bbb=1"/>
          <p:cNvSpPr/>
          <p:nvPr/>
        </p:nvSpPr>
        <p:spPr>
          <a:xfrm>
            <a:off x="576072" y="409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.build</a:t>
            </a:r>
            <a:endParaRPr lang="en-US" altLang="zh-CN" sz="2800" dirty="0"/>
          </a:p>
        </p:txBody>
      </p:sp>
      <p:sp>
        <p:nvSpPr>
          <p:cNvPr id="4" name="QC_6_AN.11_1#697742261.bracket?pid=a981d2f33&amp;color=0,0,0&amp;vpa=4&amp;vtp=1"/>
          <p:cNvSpPr/>
          <p:nvPr/>
        </p:nvSpPr>
        <p:spPr>
          <a:xfrm>
            <a:off x="853090" y="409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2_1#95f01f142.choices?pid=a981d2f33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.decision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B.beginning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.discussion</a:t>
            </a:r>
            <a:endParaRPr lang="en-US" altLang="zh-CN" sz="2800" dirty="0"/>
          </a:p>
        </p:txBody>
      </p:sp>
      <p:sp>
        <p:nvSpPr>
          <p:cNvPr id="6" name="QC_6_AN.13_1#95f01f142.bracket?pid=a981d2f33&amp;color=0,0,0&amp;vpa=5&amp;vtp=1"/>
          <p:cNvSpPr/>
          <p:nvPr/>
        </p:nvSpPr>
        <p:spPr>
          <a:xfrm>
            <a:off x="865790" y="4731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_1#26353e04c.choices?pid=a981d2f33&amp;color=0,0,0&amp;vtp=1&amp;bbb=1"/>
          <p:cNvSpPr/>
          <p:nvPr/>
        </p:nvSpPr>
        <p:spPr>
          <a:xfrm>
            <a:off x="576072" y="536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.before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B.though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8" name="QC_6_AN.15_1#26353e04c.bracket?pid=a981d2f33&amp;color=0,0,0&amp;vpa=6&amp;vtp=1"/>
          <p:cNvSpPr/>
          <p:nvPr/>
        </p:nvSpPr>
        <p:spPr>
          <a:xfrm>
            <a:off x="853090" y="5362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6_1#a981d2f33?pid=ad46461f1&amp;color=0,0,0&amp;mp=1&amp;vtp=1&amp;bt=1&amp;bbb=1&amp;hb=1"/>
          <p:cNvSpPr/>
          <p:nvPr/>
        </p:nvSpPr>
        <p:spPr>
          <a:xfrm>
            <a:off x="576072" y="9720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Interestingly,the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insulators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(隔热材料)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(空调)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17_1#213752924.choices?pid=a981d2f33&amp;color=0,0,0&amp;vtp=1&amp;bbb=1"/>
          <p:cNvSpPr/>
          <p:nvPr/>
        </p:nvSpPr>
        <p:spPr>
          <a:xfrm>
            <a:off x="576072" y="2829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.high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B.comfortable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.dangerous</a:t>
            </a:r>
            <a:endParaRPr lang="en-US" altLang="zh-CN" sz="2800" dirty="0"/>
          </a:p>
        </p:txBody>
      </p:sp>
      <p:sp>
        <p:nvSpPr>
          <p:cNvPr id="4" name="QC_6_AN.18_1#213752924.bracket?pid=a981d2f33&amp;color=0,0,0&amp;vpa=7&amp;vtp=1"/>
          <p:cNvSpPr/>
          <p:nvPr/>
        </p:nvSpPr>
        <p:spPr>
          <a:xfrm>
            <a:off x="865790" y="28252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9_1#a981d2f33?pid=ad46461f1&amp;color=0,0,0&amp;mp=1&amp;vtp=1&amp;bt=1&amp;bbb=1&amp;hb=1"/>
          <p:cNvSpPr/>
          <p:nvPr/>
        </p:nvSpPr>
        <p:spPr>
          <a:xfrm>
            <a:off x="576072" y="96926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Bezeau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However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completely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6_BD.20_1#47b1983a4.choices?pid=a981d2f33&amp;color=0,0,0&amp;vtp=1&amp;bbb=1"/>
          <p:cNvSpPr/>
          <p:nvPr/>
        </p:nvSpPr>
        <p:spPr>
          <a:xfrm>
            <a:off x="576072" y="41100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.teach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B.forget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.learn</a:t>
            </a:r>
            <a:endParaRPr lang="en-US" altLang="zh-CN" sz="2800" dirty="0"/>
          </a:p>
        </p:txBody>
      </p:sp>
      <p:sp>
        <p:nvSpPr>
          <p:cNvPr id="4" name="QC_6_AN.21_1#47b1983a4.bracket?pid=a981d2f33&amp;color=0,0,0&amp;vpa=8&amp;vtp=1"/>
          <p:cNvSpPr/>
          <p:nvPr/>
        </p:nvSpPr>
        <p:spPr>
          <a:xfrm>
            <a:off x="853090" y="41062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2_1#f029886c3.choices?pid=a981d2f33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.helpful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B.terrible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.useless</a:t>
            </a:r>
            <a:endParaRPr lang="en-US" altLang="zh-CN" sz="2800" dirty="0"/>
          </a:p>
        </p:txBody>
      </p:sp>
      <p:sp>
        <p:nvSpPr>
          <p:cNvPr id="6" name="QC_6_AN.23_1#f029886c3.bracket?pid=a981d2f33&amp;color=0,0,0&amp;vpa=9&amp;vtp=1"/>
          <p:cNvSpPr/>
          <p:nvPr/>
        </p:nvSpPr>
        <p:spPr>
          <a:xfrm>
            <a:off x="853090" y="4731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4_1#d3ced91f3.choices?pid=a981d2f33&amp;color=0,0,0&amp;vtp=1&amp;bbb=1"/>
          <p:cNvSpPr/>
          <p:nvPr/>
        </p:nvSpPr>
        <p:spPr>
          <a:xfrm>
            <a:off x="576072" y="536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91100" algn="l"/>
                <a:tab pos="8229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.allow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B.avoid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.doubt</a:t>
            </a:r>
            <a:endParaRPr lang="en-US" altLang="zh-CN" sz="2800" dirty="0"/>
          </a:p>
        </p:txBody>
      </p:sp>
      <p:sp>
        <p:nvSpPr>
          <p:cNvPr id="8" name="QC_6_AN.25_1#d3ced91f3.bracket?pid=a981d2f33&amp;color=0,0,0&amp;vpa=10&amp;vtp=1"/>
          <p:cNvSpPr/>
          <p:nvPr/>
        </p:nvSpPr>
        <p:spPr>
          <a:xfrm>
            <a:off x="865790" y="53624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2f39d016?pid=e6c9a2622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6_1#2692b9a9e?pid=a2f39d016&amp;color=0,0,0&amp;vtp=1&amp;bbb=1"/>
          <p:cNvSpPr/>
          <p:nvPr/>
        </p:nvSpPr>
        <p:spPr>
          <a:xfrm>
            <a:off x="576072" y="1589570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M_5_BD.26_1#2692b9a9e?pid=a2f39d016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5344" y="172723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6_2#2692b9a9e?pid=a2f39d016&amp;color=0,0,0&amp;vtp=1&amp;bbb=1&amp;hb=1"/>
          <p:cNvSpPr/>
          <p:nvPr/>
        </p:nvSpPr>
        <p:spPr>
          <a:xfrm>
            <a:off x="576072" y="2235581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follows:</a:t>
            </a:r>
            <a:endParaRPr lang="en-US" altLang="zh-CN" sz="2800" dirty="0"/>
          </a:p>
        </p:txBody>
      </p:sp>
      <p:sp>
        <p:nvSpPr>
          <p:cNvPr id="6" name="QM_5_BD.26_3#2692b9a9e?pid=a2f39d016&amp;color=0,0,0&amp;vtp=1&amp;bbb=1&amp;hb=1"/>
          <p:cNvSpPr/>
          <p:nvPr/>
        </p:nvSpPr>
        <p:spPr>
          <a:xfrm>
            <a:off x="576072" y="415804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heritage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(遗址).Don’t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destroy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buildings,exhibitions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facilities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(设施).Take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provided.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4#2692b9a9e?pid=a2f39d016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stairs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waters.</a:t>
            </a:r>
            <a:endParaRPr lang="en-US" altLang="zh-CN" sz="2800" dirty="0"/>
          </a:p>
        </p:txBody>
      </p:sp>
      <p:sp>
        <p:nvSpPr>
          <p:cNvPr id="3" name="QM_5_BD.26_5#2692b9a9e?pid=a2f39d016&amp;color=0,0,0&amp;vtp=1&amp;bbb=1&amp;hb=1"/>
          <p:cNvSpPr/>
          <p:nvPr/>
        </p:nvSpPr>
        <p:spPr>
          <a:xfrm>
            <a:off x="576072" y="2251773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15992</Words>
  <Application>WPS 演示</Application>
  <PresentationFormat>宽屏</PresentationFormat>
  <Paragraphs>605</Paragraphs>
  <Slides>43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8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