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42" r:id="rId47"/>
    <p:sldId id="299" r:id="rId4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M_5_BD.27_3#7a1b692e0?colgroup=16,13&amp;pid=bd17390ed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09376" cy="5017072"/>
        </p:xfrm>
        <a:graphic>
          <a:graphicData uri="http://schemas.openxmlformats.org/drawingml/2006/table">
            <a:tbl>
              <a:tblPr/>
              <a:tblGrid>
                <a:gridCol w="5952744"/>
                <a:gridCol w="5056632"/>
              </a:tblGrid>
              <a:tr h="5017072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Wand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(魔杖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)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Magic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coolest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experience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Harry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afraid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happening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?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worry!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nearby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way!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Rhythm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Drifters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(流浪者)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group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drifters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things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create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whatever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find!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special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concert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wonderful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certainly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unforgettable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memory.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M_5_BD.27_4#7a1b692e0?colgroup=16,13&amp;pid=bd17390ed&amp;color=0,0,0&amp;mp=1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09376" cy="3839782"/>
        </p:xfrm>
        <a:graphic>
          <a:graphicData uri="http://schemas.openxmlformats.org/drawingml/2006/table">
            <a:tbl>
              <a:tblPr/>
              <a:tblGrid>
                <a:gridCol w="5952744"/>
                <a:gridCol w="5056632"/>
              </a:tblGrid>
              <a:tr h="3590862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Tour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Watch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energetic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colorful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concert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starring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favorite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characters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watch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guests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ages!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voice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singing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long!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Lights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Camera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Action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film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special-effect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movie?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special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guests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different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experience.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5_BD.27_4#7a1b692e0?colgroup=16,13&amp;pid=bd17390ed&amp;color=0,0,0&amp;mp=1&amp;vtp=1&amp;bt=1&amp;bbb=1"/>
          <p:cNvSpPr txBox="1"/>
          <p:nvPr/>
        </p:nvSpPr>
        <p:spPr>
          <a:xfrm>
            <a:off x="10867303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7_5#7a1b692e0?pid=bd17390ed&amp;color=0,0,0&amp;vtp=1&amp;bbb=1&amp;hb=1"/>
          <p:cNvSpPr/>
          <p:nvPr/>
        </p:nvSpPr>
        <p:spPr>
          <a:xfrm>
            <a:off x="576072" y="97200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Attention: Tickets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Sep. 14th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Sep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 20th.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Besides,remember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Resort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a.m. 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8_1#60623ed48?pid=7a1b692e0&amp;color=0,0,0&amp;vtp=1&amp;bt=1&amp;bbb=1"/>
          <p:cNvSpPr/>
          <p:nvPr/>
        </p:nvSpPr>
        <p:spPr>
          <a:xfrm>
            <a:off x="576072" y="969264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Magic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best?</a:t>
            </a:r>
            <a:endParaRPr lang="en-US" altLang="zh-CN" sz="2800" dirty="0"/>
          </a:p>
        </p:txBody>
      </p:sp>
      <p:sp>
        <p:nvSpPr>
          <p:cNvPr id="3" name="QC_6_AN.29_1#60623ed48.bracket?pid=7a1b692e0&amp;color=0,0,0&amp;vpa=11&amp;vtp=1"/>
          <p:cNvSpPr/>
          <p:nvPr/>
        </p:nvSpPr>
        <p:spPr>
          <a:xfrm>
            <a:off x="853090" y="962406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8_2#60623ed48.choices?pid=7a1b692e0&amp;color=0,0,0&amp;vtp=1&amp;bbb=1"/>
          <p:cNvSpPr/>
          <p:nvPr/>
        </p:nvSpPr>
        <p:spPr>
          <a:xfrm>
            <a:off x="576072" y="1584896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maker.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fan.</a:t>
            </a:r>
            <a:endParaRPr lang="en-US" altLang="zh-CN" sz="2800" dirty="0"/>
          </a:p>
        </p:txBody>
      </p:sp>
      <p:sp>
        <p:nvSpPr>
          <p:cNvPr id="5" name="QC_6_BD.30_1#1b4d14e7b?pid=7a1b692e0&amp;color=0,0,0&amp;vtp=1&amp;bbb=1&amp;hb=1"/>
          <p:cNvSpPr/>
          <p:nvPr/>
        </p:nvSpPr>
        <p:spPr>
          <a:xfrm>
            <a:off x="576072" y="3451796"/>
            <a:ext cx="11036808" cy="11615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Rhythm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Drifters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6" name="QC_6_AN.31_1#1b4d14e7b.bracket?pid=7a1b692e0&amp;color=0,0,0&amp;vpa=12&amp;vtp=1"/>
          <p:cNvSpPr/>
          <p:nvPr/>
        </p:nvSpPr>
        <p:spPr>
          <a:xfrm>
            <a:off x="865790" y="3455352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0_2#1b4d14e7b.choices?pid=7a1b692e0&amp;color=0,0,0&amp;vtp=1&amp;bbb=1"/>
          <p:cNvSpPr/>
          <p:nvPr/>
        </p:nvSpPr>
        <p:spPr>
          <a:xfrm>
            <a:off x="576072" y="4677916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wands.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concerts.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crowded.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2_1#702720dbd?pid=7a1b692e0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Action?</a:t>
            </a:r>
            <a:endParaRPr lang="en-US" altLang="zh-CN" sz="2800" dirty="0"/>
          </a:p>
        </p:txBody>
      </p:sp>
      <p:sp>
        <p:nvSpPr>
          <p:cNvPr id="3" name="QC_6_AN.33_1#702720dbd.bracket?pid=7a1b692e0&amp;color=0,0,0&amp;vpa=13&amp;vtp=1"/>
          <p:cNvSpPr/>
          <p:nvPr/>
        </p:nvSpPr>
        <p:spPr>
          <a:xfrm>
            <a:off x="853090" y="9654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2_2#702720dbd.choices?pid=7a1b692e0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voice.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music.</a:t>
            </a:r>
            <a:endParaRPr lang="en-US" altLang="zh-CN" sz="2800" dirty="0"/>
          </a:p>
        </p:txBody>
      </p:sp>
      <p:sp>
        <p:nvSpPr>
          <p:cNvPr id="5" name="QC_6_BD.34_1#15b364ebb?pid=7a1b692e0&amp;color=0,0,0&amp;vtp=1&amp;bbb=1"/>
          <p:cNvSpPr/>
          <p:nvPr/>
        </p:nvSpPr>
        <p:spPr>
          <a:xfrm>
            <a:off x="576072" y="35285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Resort?</a:t>
            </a:r>
            <a:endParaRPr lang="en-US" altLang="zh-CN" sz="2800" dirty="0"/>
          </a:p>
        </p:txBody>
      </p:sp>
      <p:sp>
        <p:nvSpPr>
          <p:cNvPr id="6" name="QC_6_AN.35_1#15b364ebb.bracket?pid=7a1b692e0&amp;color=0,0,0&amp;vpa=14&amp;vtp=1"/>
          <p:cNvSpPr/>
          <p:nvPr/>
        </p:nvSpPr>
        <p:spPr>
          <a:xfrm>
            <a:off x="865790" y="35247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4_2#15b364ebb.choices?pid=7a1b692e0&amp;color=0,0,0&amp;vtp=1&amp;bbb=1"/>
          <p:cNvSpPr/>
          <p:nvPr/>
        </p:nvSpPr>
        <p:spPr>
          <a:xfrm>
            <a:off x="576072" y="41675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a.m. 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Sep. 14th.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a.m. 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Sep. 20th.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 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Sep. 24th.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6_1#86fb7006c?pid=7a1b692e0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from?</a:t>
            </a:r>
            <a:endParaRPr lang="en-US" altLang="zh-CN" sz="2800" dirty="0"/>
          </a:p>
        </p:txBody>
      </p:sp>
      <p:sp>
        <p:nvSpPr>
          <p:cNvPr id="3" name="QC_6_AN.37_1#86fb7006c.bracket?pid=7a1b692e0&amp;color=0,0,0&amp;vpa=15&amp;vtp=1"/>
          <p:cNvSpPr/>
          <p:nvPr/>
        </p:nvSpPr>
        <p:spPr>
          <a:xfrm>
            <a:off x="865790" y="96545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6_2#86fb7006c.choices?pid=7a1b692e0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guide.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magazine.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8_1#84a74ccd5?pid=bd17390ed&amp;color=0,0,0&amp;vtp=1&amp;bt=1&amp;bbb=1"/>
          <p:cNvSpPr/>
          <p:nvPr/>
        </p:nvSpPr>
        <p:spPr>
          <a:xfrm>
            <a:off x="576072" y="972000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5_BD.38_1#84a74ccd5?pid=bd17390ed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3315" y="1113732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5_BD.38_2#84a74ccd5?pid=bd17390ed&amp;color=0,0,0&amp;vtp=1&amp;bbb=1&amp;hb=1"/>
          <p:cNvSpPr/>
          <p:nvPr/>
        </p:nvSpPr>
        <p:spPr>
          <a:xfrm>
            <a:off x="576072" y="1642433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Poverty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Alleviation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(中国扶贫基金会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(雇佣)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left-behind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across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Sichuan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left-behind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Wenkui,secretary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foundation.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▲  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8_2#84a74ccd5?pid=bd17390ed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“Children’s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discover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villages.“We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full-time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‘mothers’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said.“We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8_2#84a74ccd5?pid=bd17390ed&amp;color=0,0,0&amp;vtp=1&amp;bbb=1&amp;hb=1"/>
          <p:cNvSpPr/>
          <p:nvPr/>
        </p:nvSpPr>
        <p:spPr>
          <a:xfrm>
            <a:off x="576072" y="9720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cultures.”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three-year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Sichuan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experiment,and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said,“If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added,“If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1adc2b594?pid=84a74ccd5&amp;color=0,0,0&amp;vtp=1&amp;bt=1&amp;bbb=1&amp;h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select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mean?</a:t>
            </a:r>
            <a:endParaRPr lang="en-US" altLang="zh-CN" sz="2800" dirty="0"/>
          </a:p>
        </p:txBody>
      </p:sp>
      <p:sp>
        <p:nvSpPr>
          <p:cNvPr id="3" name="QC_6_AN.40_1#1adc2b594.bracket?pid=84a74ccd5&amp;color=0,0,0&amp;vpa=16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9_2#1adc2b594.choices?pid=84a74ccd5&amp;color=0,0,0&amp;vtp=1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Refuse.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.Watch.</a:t>
            </a:r>
            <a:endParaRPr lang="en-US" altLang="zh-CN" sz="2800" dirty="0"/>
          </a:p>
        </p:txBody>
      </p:sp>
      <p:sp>
        <p:nvSpPr>
          <p:cNvPr id="5" name="QC_6_BD.41_1#ee9442a9f?pid=84a74ccd5&amp;color=0,0,0&amp;vtp=1&amp;bbb=1"/>
          <p:cNvSpPr/>
          <p:nvPr/>
        </p:nvSpPr>
        <p:spPr>
          <a:xfrm>
            <a:off x="576072" y="28751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▲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2?</a:t>
            </a:r>
            <a:endParaRPr lang="en-US" altLang="zh-CN" sz="2800" dirty="0"/>
          </a:p>
        </p:txBody>
      </p:sp>
      <p:sp>
        <p:nvSpPr>
          <p:cNvPr id="6" name="QC_6_AN.42_1#ee9442a9f.bracket?pid=84a74ccd5&amp;color=0,0,0&amp;vpa=17&amp;vtp=1"/>
          <p:cNvSpPr/>
          <p:nvPr/>
        </p:nvSpPr>
        <p:spPr>
          <a:xfrm>
            <a:off x="853090" y="287134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1_2#ee9442a9f.choices?pid=84a74ccd5&amp;color=0,0,0&amp;vtp=1&amp;bbb=1"/>
          <p:cNvSpPr/>
          <p:nvPr/>
        </p:nvSpPr>
        <p:spPr>
          <a:xfrm>
            <a:off x="576072" y="351415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第二部分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主题突破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67614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人与</a:t>
            </a: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社会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主题五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社会变迁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二部分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主题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五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3_1#c7e034532?pid=84a74ccd5&amp;color=0,0,0&amp;vtp=1&amp;bt=1&amp;bbb=1&amp;h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program?</a:t>
            </a:r>
            <a:endParaRPr lang="en-US" altLang="zh-CN" sz="2800" dirty="0"/>
          </a:p>
        </p:txBody>
      </p:sp>
      <p:sp>
        <p:nvSpPr>
          <p:cNvPr id="3" name="QC_6_AN.44_1#c7e034532.bracket?pid=84a74ccd5&amp;color=0,0,0&amp;vpa=18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3_2#c7e034532.choices?pid=84a74ccd5&amp;color=0,0,0&amp;vtp=1&amp;bbb=1"/>
          <p:cNvSpPr/>
          <p:nvPr/>
        </p:nvSpPr>
        <p:spPr>
          <a:xfrm>
            <a:off x="576072" y="225177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A.Betty,a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.Tracy,a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part-time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.Ann,a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language.</a:t>
            </a:r>
            <a:endParaRPr lang="en-US" altLang="zh-CN" sz="2800" dirty="0"/>
          </a:p>
        </p:txBody>
      </p:sp>
      <p:sp>
        <p:nvSpPr>
          <p:cNvPr id="5" name="QC_6_BD.45_1#b8716322a?pid=84a74ccd5&amp;color=0,0,0&amp;vtp=1&amp;bbb=1"/>
          <p:cNvSpPr/>
          <p:nvPr/>
        </p:nvSpPr>
        <p:spPr>
          <a:xfrm>
            <a:off x="576072" y="41743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last?</a:t>
            </a:r>
            <a:endParaRPr lang="en-US" altLang="zh-CN" sz="2800" dirty="0"/>
          </a:p>
        </p:txBody>
      </p:sp>
      <p:sp>
        <p:nvSpPr>
          <p:cNvPr id="6" name="QC_6_AN.46_1#b8716322a.bracket?pid=84a74ccd5&amp;color=0,0,0&amp;vpa=19&amp;vtp=1"/>
          <p:cNvSpPr/>
          <p:nvPr/>
        </p:nvSpPr>
        <p:spPr>
          <a:xfrm>
            <a:off x="853090" y="417055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5_2#b8716322a.choices?pid=84a74ccd5&amp;color=0,0,0&amp;vtp=1&amp;bbb=1"/>
          <p:cNvSpPr/>
          <p:nvPr/>
        </p:nvSpPr>
        <p:spPr>
          <a:xfrm>
            <a:off x="576072" y="48055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7_1#210a3b448?pid=84a74ccd5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3" name="QC_6_AN.48_1#210a3b448.bracket?pid=84a74ccd5&amp;color=0,0,0&amp;vpa=20&amp;vtp=1"/>
          <p:cNvSpPr/>
          <p:nvPr/>
        </p:nvSpPr>
        <p:spPr>
          <a:xfrm>
            <a:off x="865790" y="96545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7_2#210a3b448.choices?pid=84a74ccd5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A.Left-behind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Villages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.Left-behind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Women’s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dd183c25?pid=da7ee43f5&amp;color=0,0,0&amp;vtp=1&amp;bt=1&amp;bbb=1"/>
          <p:cNvSpPr/>
          <p:nvPr/>
        </p:nvSpPr>
        <p:spPr>
          <a:xfrm>
            <a:off x="576072" y="972000"/>
            <a:ext cx="11036808" cy="51130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、短文填空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fdd183c25?pid=da7ee43f5&amp;color=0,0,0&amp;tib=255,255,255&amp;iip=4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61916"/>
            <a:ext cx="1216152" cy="356616"/>
          </a:xfrm>
          <a:prstGeom prst="rect">
            <a:avLst/>
          </a:prstGeom>
        </p:spPr>
      </p:pic>
      <p:graphicFrame>
        <p:nvGraphicFramePr>
          <p:cNvPr id="20" name="QM_5_BD.49_1#d6ec36268?colgroup=30&amp;vts=1&amp;pid=fdd183c25&amp;color=0,0,0&amp;vtp=1&amp;bbb=1&amp;hb=1"/>
          <p:cNvGraphicFramePr>
            <a:graphicFrameLocks noGrp="1"/>
          </p:cNvGraphicFramePr>
          <p:nvPr/>
        </p:nvGraphicFramePr>
        <p:xfrm>
          <a:off x="576072" y="1617096"/>
          <a:ext cx="11018520" cy="1195451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95451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opinion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5_BD.49_2#d6ec36268?vts=1&amp;pid=fdd183c25&amp;color=0,0,0&amp;vtp=1&amp;bbb=1&amp;hb=1"/>
          <p:cNvSpPr/>
          <p:nvPr/>
        </p:nvSpPr>
        <p:spPr>
          <a:xfrm>
            <a:off x="576072" y="2950596"/>
            <a:ext cx="11036808" cy="35651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All!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Austria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jump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railway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ride!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  <p:sp>
        <p:nvSpPr>
          <p:cNvPr id="6" name="QM_5_AN.50_1#d6ec36268.blank?vts=1&amp;pid=fdd183c25&amp;color=0,0,0&amp;vpa=21&amp;vtp=1&amp;bbb=1"/>
          <p:cNvSpPr/>
          <p:nvPr/>
        </p:nvSpPr>
        <p:spPr>
          <a:xfrm>
            <a:off x="7942168" y="5358833"/>
            <a:ext cx="633413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M_5_BD.51_1#d6ec36268?colgroup=30&amp;vts=1&amp;pid=fdd183c25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opinion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1_2#d6ec36268?vts=1&amp;pid=fdd183c25&amp;color=0,0,0&amp;mp=1&amp;vtp=1&amp;bbb=1&amp;hb=1"/>
          <p:cNvSpPr/>
          <p:nvPr/>
        </p:nvSpPr>
        <p:spPr>
          <a:xfrm>
            <a:off x="576072" y="220980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October,Austria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introduced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“climate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ticket”.2.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ticket,people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transportation.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annual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(年票).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euros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(欧元)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Austria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1,150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euros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  <p:sp>
        <p:nvSpPr>
          <p:cNvPr id="4" name="QM_5_AN.52_1#d6ec36268.blank?vts=1&amp;pid=fdd183c25&amp;color=0,0,0&amp;mp=1&amp;vpa=22&amp;vtp=1&amp;bbb=1"/>
          <p:cNvSpPr/>
          <p:nvPr/>
        </p:nvSpPr>
        <p:spPr>
          <a:xfrm>
            <a:off x="9490742" y="2179320"/>
            <a:ext cx="1023874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5" name="QM_5_AN.53_1#d6ec36268.blank?vts=1&amp;pid=fdd183c25&amp;color=0,0,0&amp;mp=1&amp;vpa=23&amp;vtp=1&amp;bbb=1"/>
          <p:cNvSpPr/>
          <p:nvPr/>
        </p:nvSpPr>
        <p:spPr>
          <a:xfrm>
            <a:off x="802290" y="3474720"/>
            <a:ext cx="10906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endParaRPr lang="en-US" altLang="zh-CN" sz="2800" dirty="0"/>
          </a:p>
        </p:txBody>
      </p:sp>
      <p:sp>
        <p:nvSpPr>
          <p:cNvPr id="6" name="QM_5_AN.54_1#d6ec36268.blank?vts=1&amp;pid=fdd183c25&amp;color=0,0,0&amp;mp=1&amp;vpa=24&amp;vtp=1&amp;bbb=1"/>
          <p:cNvSpPr/>
          <p:nvPr/>
        </p:nvSpPr>
        <p:spPr>
          <a:xfrm>
            <a:off x="4199540" y="4122420"/>
            <a:ext cx="9890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M_5_BD.55_1#d6ec36268?colgroup=30&amp;vts=1&amp;pid=fdd183c25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opinion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5_2#d6ec36268?vts=1&amp;pid=fdd183c25&amp;color=0,0,0&amp;mp=1&amp;vtp=1&amp;bbb=1&amp;hb=1"/>
          <p:cNvSpPr/>
          <p:nvPr/>
        </p:nvSpPr>
        <p:spPr>
          <a:xfrm>
            <a:off x="576072" y="22098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Austrians.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expensive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past.“Now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tickets,”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said.“It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  <p:sp>
        <p:nvSpPr>
          <p:cNvPr id="4" name="QM_5_AN.56_1#d6ec36268.blank?vts=1&amp;pid=fdd183c25&amp;color=0,0,0&amp;mp=1&amp;vpa=25&amp;vtp=1&amp;bbb=1"/>
          <p:cNvSpPr/>
          <p:nvPr/>
        </p:nvSpPr>
        <p:spPr>
          <a:xfrm>
            <a:off x="911361" y="2827020"/>
            <a:ext cx="16192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</a:t>
            </a:r>
            <a:endParaRPr lang="en-US" altLang="zh-CN" sz="2800" dirty="0"/>
          </a:p>
        </p:txBody>
      </p:sp>
      <p:sp>
        <p:nvSpPr>
          <p:cNvPr id="5" name="QM_5_AN.57_1#d6ec36268.blank?vts=1&amp;pid=fdd183c25&amp;color=0,0,0&amp;mp=1&amp;vpa=26&amp;vtp=1&amp;bbb=1"/>
          <p:cNvSpPr/>
          <p:nvPr/>
        </p:nvSpPr>
        <p:spPr>
          <a:xfrm>
            <a:off x="905859" y="4110989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endParaRPr lang="en-US" altLang="zh-CN" sz="2800" dirty="0"/>
          </a:p>
        </p:txBody>
      </p:sp>
      <p:sp>
        <p:nvSpPr>
          <p:cNvPr id="6" name="QM_5_AN.58_1#d6ec36268.blank?vts=1&amp;pid=fdd183c25&amp;color=0,0,0&amp;mp=1&amp;vpa=27&amp;vtp=1&amp;bbb=1"/>
          <p:cNvSpPr/>
          <p:nvPr/>
        </p:nvSpPr>
        <p:spPr>
          <a:xfrm>
            <a:off x="9618332" y="4140327"/>
            <a:ext cx="1144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easier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QM_5_BD.59_1#d6ec36268?colgroup=30&amp;vts=1&amp;pid=fdd183c25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opinion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9_2#d6ec36268?vts=1&amp;pid=fdd183c25&amp;color=0,0,0&amp;mp=1&amp;vtp=1&amp;bbb=1&amp;hb=1"/>
          <p:cNvSpPr/>
          <p:nvPr/>
        </p:nvSpPr>
        <p:spPr>
          <a:xfrm>
            <a:off x="576072" y="22098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Austrian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private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percent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2040.The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problems.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ticket?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follow?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#1.6</a:t>
            </a:r>
            <a:endParaRPr lang="en-US" altLang="zh-CN" sz="2800" dirty="0"/>
          </a:p>
        </p:txBody>
      </p:sp>
      <p:sp>
        <p:nvSpPr>
          <p:cNvPr id="4" name="QM_5_AN.60_1#d6ec36268.blank?vts=1&amp;pid=fdd183c25&amp;color=0,0,0&amp;mp=1&amp;vpa=28&amp;vtp=1&amp;bbb=1"/>
          <p:cNvSpPr/>
          <p:nvPr/>
        </p:nvSpPr>
        <p:spPr>
          <a:xfrm>
            <a:off x="6472840" y="2179320"/>
            <a:ext cx="12096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endParaRPr lang="en-US" altLang="zh-CN" sz="2800" dirty="0"/>
          </a:p>
        </p:txBody>
      </p:sp>
      <p:sp>
        <p:nvSpPr>
          <p:cNvPr id="5" name="QM_5_AN.61_1#d6ec36268.blank?vts=1&amp;pid=fdd183c25&amp;color=0,0,0&amp;mp=1&amp;vpa=29&amp;vtp=1&amp;bbb=1"/>
          <p:cNvSpPr/>
          <p:nvPr/>
        </p:nvSpPr>
        <p:spPr>
          <a:xfrm>
            <a:off x="3939190" y="4757420"/>
            <a:ext cx="15446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opinions</a:t>
            </a:r>
            <a:endParaRPr lang="en-US" altLang="zh-CN" sz="2800" dirty="0"/>
          </a:p>
        </p:txBody>
      </p:sp>
      <p:sp>
        <p:nvSpPr>
          <p:cNvPr id="6" name="QM_5_AN.62_1#d6ec36268.blank?vts=1&amp;pid=fdd183c25&amp;color=0,0,0&amp;mp=1&amp;vpa=30&amp;vtp=1&amp;bbb=1"/>
          <p:cNvSpPr/>
          <p:nvPr/>
        </p:nvSpPr>
        <p:spPr>
          <a:xfrm>
            <a:off x="3780440" y="5406390"/>
            <a:ext cx="10683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0ef03198?pid=da7ee43f5&amp;color=0,0,0&amp;vtp=1&amp;bt=1&amp;bbb=1"/>
          <p:cNvSpPr/>
          <p:nvPr/>
        </p:nvSpPr>
        <p:spPr>
          <a:xfrm>
            <a:off x="585216" y="540117"/>
            <a:ext cx="11036808" cy="55905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四、补全短文(2025·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50ef03198?pid=da7ee43f5&amp;color=0,0,0&amp;tib=255,255,255&amp;iip=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0459" y="677785"/>
            <a:ext cx="1216152" cy="356616"/>
          </a:xfrm>
          <a:prstGeom prst="rect">
            <a:avLst/>
          </a:prstGeom>
        </p:spPr>
      </p:pic>
      <p:sp>
        <p:nvSpPr>
          <p:cNvPr id="4" name="QM_5_BD.63_1#095bc4b15?htil=1&amp;pid=50ef03198&amp;color=0,0,0&amp;mp=1&amp;vtp=1&amp;bbb=1&amp;hb=1"/>
          <p:cNvSpPr/>
          <p:nvPr/>
        </p:nvSpPr>
        <p:spPr>
          <a:xfrm>
            <a:off x="585216" y="1132700"/>
            <a:ext cx="5422392" cy="4699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know,clothes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Today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man-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materials.</a:t>
            </a:r>
            <a:endParaRPr lang="en-US" altLang="zh-CN" sz="2800" dirty="0"/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past,people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毛皮)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5" name="QM_5_AN.64_1#095bc4b15.blank?pid=50ef03198&amp;color=0,0,0&amp;mp=1&amp;vpa=31&amp;vtp=1"/>
          <p:cNvSpPr/>
          <p:nvPr/>
        </p:nvSpPr>
        <p:spPr>
          <a:xfrm>
            <a:off x="3872134" y="1565008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M_5_BD.68_1#095bc4b15?htil=1&amp;pid=50ef03198&amp;color=0,0,0&amp;vtp=1&amp;bbb=1&amp;hb=1"/>
          <p:cNvSpPr/>
          <p:nvPr/>
        </p:nvSpPr>
        <p:spPr>
          <a:xfrm>
            <a:off x="6208776" y="1096123"/>
            <a:ext cx="5422392" cy="534950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/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D.Today,we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sweater.</a:t>
            </a:r>
            <a:endParaRPr lang="en-US" altLang="zh-CN" sz="2800" dirty="0"/>
          </a:p>
          <a:p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temperature.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112764" y="1100469"/>
            <a:ext cx="5614416" cy="55956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3_1#095bc4b15?htil=1&amp;pid=50ef03198&amp;color=0,0,0&amp;mp=1&amp;vtp=1&amp;bbb=1&amp;hb=1"/>
          <p:cNvSpPr/>
          <p:nvPr>
            <p:custDataLst>
              <p:tags r:id="rId1"/>
            </p:custDataLst>
          </p:nvPr>
        </p:nvSpPr>
        <p:spPr>
          <a:xfrm>
            <a:off x="576072" y="705487"/>
            <a:ext cx="5422392" cy="5168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,clothes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绵羊毛)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popular.2.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(皮革).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clothes,as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expensive.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man-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cheaper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qualities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swimsuits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5_1#095bc4b15.blank?pid=50ef03198&amp;color=0,0,0&amp;mp=1&amp;vpa=32&amp;vtp=1"/>
          <p:cNvSpPr/>
          <p:nvPr>
            <p:custDataLst>
              <p:tags r:id="rId2"/>
            </p:custDataLst>
          </p:nvPr>
        </p:nvSpPr>
        <p:spPr>
          <a:xfrm>
            <a:off x="4333906" y="1607695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M_5_AN.66_1#095bc4b15.blank?pid=50ef03198&amp;color=0,0,0&amp;mp=1&amp;vpa=33&amp;vtp=1"/>
          <p:cNvSpPr/>
          <p:nvPr>
            <p:custDataLst>
              <p:tags r:id="rId3"/>
            </p:custDataLst>
          </p:nvPr>
        </p:nvSpPr>
        <p:spPr>
          <a:xfrm>
            <a:off x="1526191" y="3957195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M_5_BD.68_1#095bc4b15?htil=1&amp;pid=50ef03198&amp;color=0,0,0&amp;vtp=1&amp;bbb=1&amp;hb=1"/>
          <p:cNvSpPr/>
          <p:nvPr>
            <p:custDataLst>
              <p:tags r:id="rId4"/>
            </p:custDataLst>
          </p:nvPr>
        </p:nvSpPr>
        <p:spPr>
          <a:xfrm>
            <a:off x="6199632" y="535156"/>
            <a:ext cx="5422392" cy="60637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D.Today,we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sweater.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temperature.</a:t>
            </a:r>
            <a:endParaRPr lang="en-US" altLang="zh-CN" sz="2800" dirty="0"/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6112764" y="535156"/>
            <a:ext cx="5614416" cy="61345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3_1#095bc4b15?htil=1&amp;pid=50ef03198&amp;color=0,0,0&amp;mp=1&amp;vtp=1&amp;bbb=1&amp;hb=1"/>
          <p:cNvSpPr/>
          <p:nvPr/>
        </p:nvSpPr>
        <p:spPr>
          <a:xfrm>
            <a:off x="576072" y="705487"/>
            <a:ext cx="5422392" cy="4699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man-made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Actually,our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man-made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Fleece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(绒头织物)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man-made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recycled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bottles.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Fleece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soft,and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reduce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7_1#095bc4b15.blank?pid=50ef03198&amp;color=0,0,0&amp;mp=1&amp;vpa=34&amp;vtp=1"/>
          <p:cNvSpPr/>
          <p:nvPr/>
        </p:nvSpPr>
        <p:spPr>
          <a:xfrm>
            <a:off x="808641" y="3515361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5" name="QM_5_BD.68_1#095bc4b15?htil=1&amp;pid=50ef03198&amp;color=0,0,0&amp;vtp=1&amp;bbb=1&amp;hb=1"/>
          <p:cNvSpPr/>
          <p:nvPr/>
        </p:nvSpPr>
        <p:spPr>
          <a:xfrm>
            <a:off x="6199632" y="483490"/>
            <a:ext cx="5422392" cy="60637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D.Today,we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sweater.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temperature.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112764" y="483491"/>
            <a:ext cx="5614416" cy="62126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3_1#095bc4b15?htil=1&amp;pid=50ef03198&amp;color=0,0,0&amp;mp=1&amp;vtp=1&amp;bbb=1&amp;hb=1"/>
          <p:cNvSpPr/>
          <p:nvPr/>
        </p:nvSpPr>
        <p:spPr>
          <a:xfrm>
            <a:off x="576072" y="705487"/>
            <a:ext cx="5422392" cy="51113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(传感器)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bodies.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T-shirt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athletes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conditions.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  <p:sp>
        <p:nvSpPr>
          <p:cNvPr id="3" name="QM_5_AN.69_1#095bc4b15.blank?pid=50ef03198&amp;color=0,0,0&amp;mp=1&amp;vpa=35&amp;vtp=1"/>
          <p:cNvSpPr/>
          <p:nvPr/>
        </p:nvSpPr>
        <p:spPr>
          <a:xfrm>
            <a:off x="970519" y="3016887"/>
            <a:ext cx="47625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4" name="QM_5_BD.68_1#095bc4b15?htil=1&amp;pid=50ef03198&amp;color=0,0,0&amp;vtp=1&amp;bbb=1&amp;hb=1"/>
          <p:cNvSpPr/>
          <p:nvPr/>
        </p:nvSpPr>
        <p:spPr>
          <a:xfrm>
            <a:off x="6199632" y="632413"/>
            <a:ext cx="5422392" cy="60637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D.Today,we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bottles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sweater.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temperature.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112764" y="632413"/>
            <a:ext cx="5614416" cy="606374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b7cd4dc9?pid=da7ee43f5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一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、完形填空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1b7cd4dc9?pid=da7ee43f5&amp;color=0,0,0&amp;tib=255,255,255&amp;iip=1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sp>
        <p:nvSpPr>
          <p:cNvPr id="4" name="QM_5_BD.1_1#aed2f8259?pid=1b7cd4dc9&amp;color=0,0,0&amp;vtp=1&amp;bbb=1&amp;hb=1"/>
          <p:cNvSpPr/>
          <p:nvPr/>
        </p:nvSpPr>
        <p:spPr>
          <a:xfrm>
            <a:off x="576072" y="1571059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elderly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society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5" name="QC_6_BD.2_1#16419403f.choices?pid=aed2f8259&amp;color=0,0,0&amp;vtp=1&amp;bbb=1"/>
          <p:cNvSpPr/>
          <p:nvPr/>
        </p:nvSpPr>
        <p:spPr>
          <a:xfrm>
            <a:off x="576072" y="4066419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.terrible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B.boring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.difficult</a:t>
            </a:r>
            <a:endParaRPr lang="en-US" altLang="zh-CN" sz="2800" dirty="0"/>
          </a:p>
        </p:txBody>
      </p:sp>
      <p:sp>
        <p:nvSpPr>
          <p:cNvPr id="6" name="QC_6_AN.3_1#16419403f.bracket?pid=aed2f8259&amp;color=0,0,0&amp;vpa=1&amp;vtp=1"/>
          <p:cNvSpPr/>
          <p:nvPr/>
        </p:nvSpPr>
        <p:spPr>
          <a:xfrm>
            <a:off x="853090" y="40626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eb715c99?pid=da7ee43f5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五、完成图表(2025·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2eb715c99?pid=da7ee43f5&amp;color=0,0,0&amp;tib=255,255,255&amp;iip=6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6940" y="1109668"/>
            <a:ext cx="1216152" cy="356616"/>
          </a:xfrm>
          <a:prstGeom prst="rect">
            <a:avLst/>
          </a:prstGeom>
        </p:spPr>
      </p:pic>
      <p:sp>
        <p:nvSpPr>
          <p:cNvPr id="4" name="QM_5_BD.70_1#d0540a38c?pid=2eb715c99&amp;color=0,0,0&amp;vtp=1&amp;bbb=1&amp;hb=1"/>
          <p:cNvSpPr/>
          <p:nvPr/>
        </p:nvSpPr>
        <p:spPr>
          <a:xfrm>
            <a:off x="576072" y="1593284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announced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minimum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ceiling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(最低住宅层高)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meters.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ceilings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bigger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windows,making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apartment.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Besides,this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announcement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0_1#d0540a38c?pid=2eb715c99&amp;color=0,0,0&amp;vtp=1&amp;bbb=1&amp;hb=1"/>
          <p:cNvSpPr/>
          <p:nvPr/>
        </p:nvSpPr>
        <p:spPr>
          <a:xfrm>
            <a:off x="576072" y="972000"/>
            <a:ext cx="11036808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quality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homes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.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“Today,apartment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underfloor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soundproofing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(隔音层)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better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living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However, 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Raising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the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ceiling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Xiaozhong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the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Institute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Architectural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Design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interview.</a:t>
            </a:r>
            <a:endParaRPr lang="en-US" altLang="zh-CN" sz="2800" dirty="0"/>
          </a:p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2.26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his/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ceiling,he/she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0_1#d0540a38c?pid=2eb715c99&amp;color=0,0,0&amp;vtp=1&amp;bbb=1&amp;hb=1"/>
          <p:cNvSpPr/>
          <p:nvPr/>
        </p:nvSpPr>
        <p:spPr>
          <a:xfrm>
            <a:off x="576072" y="972000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CCTV,some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Tianjin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ceiling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ceiling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ceiling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height,what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quality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explained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instructions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length.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0_1#d0540a38c?pid=2eb715c99&amp;color=0,0,0&amp;vtp=1&amp;bbb=1&amp;hb=1"/>
          <p:cNvSpPr/>
          <p:nvPr/>
        </p:nvSpPr>
        <p:spPr>
          <a:xfrm>
            <a:off x="576072" y="972000"/>
            <a:ext cx="11036808" cy="563638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*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(传感器)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water,electricity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gas.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*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ceiling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height,indoor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temperature,air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quality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brightness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*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society.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*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systems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automated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自动化的)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controlled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curtains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(窗帘)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#1.2.4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QM_5_BD.70_2#d0540a38c?colgroup=30&amp;pid=2eb715c99&amp;color=0,0,0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4525836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45258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Seeking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quality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homes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government’s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announcement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*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March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9,2025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*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Content: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minimum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ceiling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increase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cm.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*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·to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comfortable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spaces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·to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satisfy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higher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apartment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quality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AN.71_1#d0540a38c.blank?pid=2eb715c99&amp;color=0,0,0&amp;vpa=36&amp;vtp=1&amp;bbb=1"/>
          <p:cNvSpPr/>
          <p:nvPr/>
        </p:nvSpPr>
        <p:spPr>
          <a:xfrm>
            <a:off x="964686" y="3221355"/>
            <a:ext cx="174148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20/twenty</a:t>
            </a:r>
            <a:endParaRPr lang="en-US" altLang="zh-CN" sz="2800" dirty="0"/>
          </a:p>
        </p:txBody>
      </p:sp>
      <p:sp>
        <p:nvSpPr>
          <p:cNvPr id="4" name="QM_5_AN.72_1#d0540a38c.blank?pid=2eb715c99&amp;color=0,0,0&amp;vpa=37&amp;vtp=1&amp;bbb=1"/>
          <p:cNvSpPr/>
          <p:nvPr/>
        </p:nvSpPr>
        <p:spPr>
          <a:xfrm>
            <a:off x="1306090" y="3780155"/>
            <a:ext cx="1641475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Purposes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QM_5_BD.73_1#d0540a38c?colgroup=30&amp;pid=2eb715c99&amp;color=0,0,0&amp;mp=1&amp;vtp=1&amp;bt=1&amp;bbb=1"/>
          <p:cNvGraphicFramePr>
            <a:graphicFrameLocks noGrp="1"/>
          </p:cNvGraphicFramePr>
          <p:nvPr/>
        </p:nvGraphicFramePr>
        <p:xfrm>
          <a:off x="576072" y="1672590"/>
          <a:ext cx="11018520" cy="2836228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2836228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*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Reasons: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experiences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growing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average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u="none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standards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quality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homes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*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healthy,eco-friendly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smart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AN.74_1#d0540a38c.blank?pid=2eb715c99&amp;color=0,0,0&amp;mp=1&amp;vpa=38&amp;vtp=1&amp;bbb=1"/>
          <p:cNvSpPr/>
          <p:nvPr/>
        </p:nvSpPr>
        <p:spPr>
          <a:xfrm>
            <a:off x="5166320" y="2241677"/>
            <a:ext cx="1515999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endParaRPr lang="en-US" altLang="zh-CN" sz="2800" dirty="0"/>
          </a:p>
        </p:txBody>
      </p:sp>
      <p:sp>
        <p:nvSpPr>
          <p:cNvPr id="4" name="QM_5_AN.75_1#d0540a38c.blank?pid=2eb715c99&amp;color=0,0,0&amp;mp=1&amp;vpa=39&amp;vtp=1&amp;bbb=1"/>
          <p:cNvSpPr/>
          <p:nvPr/>
        </p:nvSpPr>
        <p:spPr>
          <a:xfrm>
            <a:off x="6333131" y="2800477"/>
            <a:ext cx="1584325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height(s)</a:t>
            </a:r>
            <a:endParaRPr lang="en-US" altLang="zh-CN" sz="2800" dirty="0"/>
          </a:p>
        </p:txBody>
      </p:sp>
      <p:sp>
        <p:nvSpPr>
          <p:cNvPr id="5" name="QM_5_AN.76_1#d0540a38c.blank?pid=2eb715c99&amp;color=0,0,0&amp;mp=1&amp;vpa=40&amp;vtp=1&amp;bbb=1"/>
          <p:cNvSpPr/>
          <p:nvPr/>
        </p:nvSpPr>
        <p:spPr>
          <a:xfrm>
            <a:off x="2222078" y="3910711"/>
            <a:ext cx="85090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</a:t>
            </a:r>
            <a:endParaRPr lang="en-US" altLang="zh-CN" sz="2800" dirty="0"/>
          </a:p>
        </p:txBody>
      </p:sp>
      <p:sp>
        <p:nvSpPr>
          <p:cNvPr id="2" name="QM_5_BD.73_1#d0540a38c?colgroup=30&amp;pid=2eb715c99&amp;color=0,0,0&amp;mp=1&amp;vtp=1&amp;bt=1&amp;bbb=1"/>
          <p:cNvSpPr txBox="1"/>
          <p:nvPr/>
        </p:nvSpPr>
        <p:spPr>
          <a:xfrm>
            <a:off x="10876447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ea1b70f2?pid=da7ee43f5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、任务型阅读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aea1b70f2?pid=da7ee43f5&amp;color=0,0,0&amp;tib=255,255,255&amp;iip=7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6991" y="1090682"/>
            <a:ext cx="1216152" cy="356616"/>
          </a:xfrm>
          <a:prstGeom prst="rect">
            <a:avLst/>
          </a:prstGeom>
        </p:spPr>
      </p:pic>
      <p:sp>
        <p:nvSpPr>
          <p:cNvPr id="4" name="QM_5_BD.77_1#adedea3d8?pid=aea1b70f2&amp;color=0,0,0&amp;vtp=1&amp;bbb=1&amp;hb=1"/>
          <p:cNvSpPr/>
          <p:nvPr/>
        </p:nvSpPr>
        <p:spPr>
          <a:xfrm>
            <a:off x="576072" y="157105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Shanghai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Hongkou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Library,there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guestbook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conditioning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noisy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quality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toilet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staff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blogger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“Doraemon’s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video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thousands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comments.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7_1#adedea3d8?pid=aea1b70f2&amp;color=0,0,0&amp;vtp=1&amp;bbb=1&amp;hb=1"/>
          <p:cNvSpPr/>
          <p:nvPr/>
        </p:nvSpPr>
        <p:spPr>
          <a:xfrm>
            <a:off x="576072" y="972000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guestbook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corner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way,readers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watched.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regularly.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department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7_1#adedea3d8?pid=aea1b70f2&amp;color=0,0,0&amp;vtp=1&amp;bbb=1&amp;hb=1"/>
          <p:cNvSpPr/>
          <p:nvPr/>
        </p:nvSpPr>
        <p:spPr>
          <a:xfrm>
            <a:off x="576072" y="9720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chairs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microwave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guestbook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#1.6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0_1#a6037824f?pid=adedea3d8&amp;color=0,0,0&amp;vtp=1&amp;bt=1&amp;bbb=1&amp;hb=1&amp;hltap=1"/>
          <p:cNvSpPr/>
          <p:nvPr/>
        </p:nvSpPr>
        <p:spPr>
          <a:xfrm>
            <a:off x="576072" y="972000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guestbook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2_1#622a7b8e3?pid=adedea3d8&amp;color=0,0,0&amp;vtp=1&amp;bbb=1&amp;hb=1&amp;hltap=1"/>
          <p:cNvSpPr/>
          <p:nvPr/>
        </p:nvSpPr>
        <p:spPr>
          <a:xfrm>
            <a:off x="576072" y="2960058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corner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desk?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BD.94_1#8bcff79a4?pid=adedea3d8&amp;color=0,0,0&amp;vtp=1&amp;bbb=1&amp;hltap=1"/>
          <p:cNvSpPr/>
          <p:nvPr/>
        </p:nvSpPr>
        <p:spPr>
          <a:xfrm>
            <a:off x="576072" y="4947608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“yes”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QB_6_AN.91_1#a6037824f?pid=adedea3d8&amp;color=0,0,0&amp;vtp=1&amp;bt=1&amp;bbb=1&amp;hb=1&amp;hla=1"/>
          <p:cNvSpPr/>
          <p:nvPr/>
        </p:nvSpPr>
        <p:spPr>
          <a:xfrm>
            <a:off x="576072" y="1601921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guestbook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staff.</a:t>
            </a:r>
            <a:endParaRPr lang="en-US" altLang="zh-CN" sz="2800" dirty="0"/>
          </a:p>
        </p:txBody>
      </p:sp>
      <p:sp>
        <p:nvSpPr>
          <p:cNvPr id="7" name="QB_6_AN.93_1#622a7b8e3?pid=adedea3d8&amp;color=0,0,0&amp;vtp=1&amp;bbb=1&amp;hb=1&amp;hla=1"/>
          <p:cNvSpPr/>
          <p:nvPr/>
        </p:nvSpPr>
        <p:spPr>
          <a:xfrm>
            <a:off x="576072" y="42300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readers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watched.</a:t>
            </a:r>
            <a:endParaRPr lang="en-US" altLang="zh-CN" sz="2800" dirty="0"/>
          </a:p>
        </p:txBody>
      </p:sp>
      <p:sp>
        <p:nvSpPr>
          <p:cNvPr id="8" name="QB_6_AN.95_1#8bcff79a4?pid=adedea3d8&amp;color=0,0,0&amp;vtp=1&amp;bbb=1&amp;hla=1"/>
          <p:cNvSpPr/>
          <p:nvPr/>
        </p:nvSpPr>
        <p:spPr>
          <a:xfrm>
            <a:off x="576072" y="557752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explain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1#aed2f8259?pid=1b7cd4dc9&amp;color=0,0,0&amp;mp=1&amp;vtp=1&amp;bt=1&amp;bbb=1&amp;hb=1"/>
          <p:cNvSpPr/>
          <p:nvPr/>
        </p:nvSpPr>
        <p:spPr>
          <a:xfrm>
            <a:off x="576072" y="969264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Today,technology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elderly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3" name="QC_6_BD.5_1#20381a1f7.choices?pid=aed2f8259&amp;color=0,0,0&amp;vtp=1&amp;bbb=1"/>
          <p:cNvSpPr/>
          <p:nvPr/>
        </p:nvSpPr>
        <p:spPr>
          <a:xfrm>
            <a:off x="576072" y="3462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.solve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B.enter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.try</a:t>
            </a:r>
            <a:endParaRPr lang="en-US" altLang="zh-CN" sz="2800" dirty="0"/>
          </a:p>
        </p:txBody>
      </p:sp>
      <p:sp>
        <p:nvSpPr>
          <p:cNvPr id="4" name="QC_6_AN.6_1#20381a1f7.bracket?pid=aed2f8259&amp;color=0,0,0&amp;vpa=2&amp;vtp=1"/>
          <p:cNvSpPr/>
          <p:nvPr/>
        </p:nvSpPr>
        <p:spPr>
          <a:xfrm>
            <a:off x="853090" y="34585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7_1#a6b008db5.choices?pid=aed2f8259&amp;color=0,0,0&amp;vtp=1&amp;bbb=1"/>
          <p:cNvSpPr/>
          <p:nvPr/>
        </p:nvSpPr>
        <p:spPr>
          <a:xfrm>
            <a:off x="576072" y="4100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.mess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.work</a:t>
            </a:r>
            <a:endParaRPr lang="en-US" altLang="zh-CN" sz="2800" dirty="0"/>
          </a:p>
        </p:txBody>
      </p:sp>
      <p:sp>
        <p:nvSpPr>
          <p:cNvPr id="6" name="QC_6_AN.8_1#a6b008db5.bracket?pid=aed2f8259&amp;color=0,0,0&amp;vpa=3&amp;vtp=1"/>
          <p:cNvSpPr/>
          <p:nvPr/>
        </p:nvSpPr>
        <p:spPr>
          <a:xfrm>
            <a:off x="865790" y="40962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9_1#4b5230a25.choices?pid=aed2f8259&amp;color=0,0,0&amp;vtp=1&amp;bbb=1"/>
          <p:cNvSpPr/>
          <p:nvPr/>
        </p:nvSpPr>
        <p:spPr>
          <a:xfrm>
            <a:off x="576072" y="47312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B.just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.even</a:t>
            </a:r>
            <a:endParaRPr lang="en-US" altLang="zh-CN" sz="2800" dirty="0"/>
          </a:p>
        </p:txBody>
      </p:sp>
      <p:sp>
        <p:nvSpPr>
          <p:cNvPr id="8" name="QC_6_AN.10_1#4b5230a25.bracket?pid=aed2f8259&amp;color=0,0,0&amp;vpa=4&amp;vtp=1"/>
          <p:cNvSpPr/>
          <p:nvPr/>
        </p:nvSpPr>
        <p:spPr>
          <a:xfrm>
            <a:off x="853090" y="47274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0_1#fb1ec218b?pid=adedea3d8&amp;color=0,0,0&amp;vtp=1&amp;bbb=1&amp;hb=1&amp;hltap=1"/>
          <p:cNvSpPr/>
          <p:nvPr/>
        </p:nvSpPr>
        <p:spPr>
          <a:xfrm>
            <a:off x="576072" y="972000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reader’s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2_1#e63a1f227?pid=adedea3d8&amp;color=0,0,0&amp;vtp=1&amp;bt=1&amp;bbb=1&amp;hb=1&amp;hltap=1"/>
          <p:cNvSpPr/>
          <p:nvPr/>
        </p:nvSpPr>
        <p:spPr>
          <a:xfrm>
            <a:off x="576072" y="2954528"/>
            <a:ext cx="11036808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guestbook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91_1#fb1ec218b?pid=adedea3d8&amp;color=0,0,0&amp;vtp=1&amp;bbb=1&amp;hb=1&amp;hla=1"/>
          <p:cNvSpPr/>
          <p:nvPr/>
        </p:nvSpPr>
        <p:spPr>
          <a:xfrm>
            <a:off x="576072" y="224200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chairs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suggested.</a:t>
            </a:r>
            <a:endParaRPr lang="en-US" altLang="zh-CN" sz="2800" dirty="0"/>
          </a:p>
        </p:txBody>
      </p:sp>
      <p:sp>
        <p:nvSpPr>
          <p:cNvPr id="5" name="QB_6_AN.93_1#e63a1f227?pid=adedea3d8&amp;color=0,0,0&amp;vtp=1&amp;bt=1&amp;bbb=1&amp;hb=1&amp;hla=1"/>
          <p:cNvSpPr/>
          <p:nvPr/>
        </p:nvSpPr>
        <p:spPr>
          <a:xfrm>
            <a:off x="576072" y="422198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供参考)People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voices.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service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requires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respecting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responding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804621e3?pid=da7ee43f5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、书面表达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b804621e3?pid=da7ee43f5&amp;color=0,0,0&amp;tib=255,255,255&amp;iip=8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sp>
        <p:nvSpPr>
          <p:cNvPr id="4" name="QB_5_BD.83_1#3d2e0452e?pid=b804621e3&amp;color=0,0,0&amp;vtp=1&amp;bbb=1&amp;hb=1"/>
          <p:cNvSpPr/>
          <p:nvPr/>
        </p:nvSpPr>
        <p:spPr>
          <a:xfrm>
            <a:off x="576072" y="1571059"/>
            <a:ext cx="110368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607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假设你叫李明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，你所在的社区图书馆需要招聘一批英语口语流利的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  <a:tabLst>
                <a:tab pos="61607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志愿者与外国友人交流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。请根据以下内容提示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，用英文写一封自荐信去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  <a:tabLst>
                <a:tab pos="61607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。内容包括：1.自荐的原因；2.个人优势(至少两点)；3.你的期望。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6077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写作指导】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607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：审题(主题、体裁、人称、时态等)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607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主题：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607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人称：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5" name="QB_5_AN.84_1#3d2e0452e.blank?pid=b804621e3&amp;color=0,0,0&amp;vpa=41&amp;vtp=1&amp;bbb=1"/>
          <p:cNvSpPr/>
          <p:nvPr/>
        </p:nvSpPr>
        <p:spPr>
          <a:xfrm>
            <a:off x="1742091" y="4779079"/>
            <a:ext cx="38306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自荐应聘图书馆志愿者</a:t>
            </a:r>
            <a:endParaRPr lang="en-US" altLang="zh-CN" sz="2800" dirty="0"/>
          </a:p>
        </p:txBody>
      </p:sp>
      <p:sp>
        <p:nvSpPr>
          <p:cNvPr id="6" name="QB_5_AN.85_1#3d2e0452e.blank?pid=b804621e3&amp;color=0,0,0&amp;vpa=42&amp;vtp=1&amp;bbb=1"/>
          <p:cNvSpPr/>
          <p:nvPr/>
        </p:nvSpPr>
        <p:spPr>
          <a:xfrm>
            <a:off x="8144796" y="4779079"/>
            <a:ext cx="22828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应用文(书信)</a:t>
            </a:r>
            <a:endParaRPr lang="en-US" altLang="zh-CN" sz="2800" dirty="0"/>
          </a:p>
        </p:txBody>
      </p:sp>
      <p:sp>
        <p:nvSpPr>
          <p:cNvPr id="7" name="QB_5_AN.86_1#3d2e0452e.blank?pid=b804621e3&amp;color=0,0,0&amp;vpa=43&amp;vtp=1&amp;bbb=1"/>
          <p:cNvSpPr/>
          <p:nvPr/>
        </p:nvSpPr>
        <p:spPr>
          <a:xfrm>
            <a:off x="1742091" y="5405824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第一人称</a:t>
            </a:r>
            <a:endParaRPr lang="en-US" altLang="zh-CN" sz="2800" dirty="0"/>
          </a:p>
        </p:txBody>
      </p:sp>
      <p:sp>
        <p:nvSpPr>
          <p:cNvPr id="8" name="QB_5_AN.87_1#3d2e0452e.blank?pid=b804621e3&amp;color=0,0,0&amp;vpa=44&amp;vtp=1&amp;bbb=1"/>
          <p:cNvSpPr/>
          <p:nvPr/>
        </p:nvSpPr>
        <p:spPr>
          <a:xfrm>
            <a:off x="7903496" y="5405824"/>
            <a:ext cx="2759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一般现在时为主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8_1#3d2e0452e?pid=b804621e3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第二步：列要点</a:t>
            </a:r>
            <a:endParaRPr lang="en-US" altLang="zh-CN" sz="2800" dirty="0"/>
          </a:p>
        </p:txBody>
      </p:sp>
      <p:graphicFrame>
        <p:nvGraphicFramePr>
          <p:cNvPr id="32" name="QB_5_BD.88_2#3d2e0452e?colgroup=3,6,19&amp;pid=b804621e3&amp;color=0,0,0&amp;vtp=1&amp;bbb=1"/>
          <p:cNvGraphicFramePr>
            <a:graphicFrameLocks noGrp="1"/>
          </p:cNvGraphicFramePr>
          <p:nvPr/>
        </p:nvGraphicFramePr>
        <p:xfrm>
          <a:off x="576072" y="1659890"/>
          <a:ext cx="11009376" cy="3358008"/>
        </p:xfrm>
        <a:graphic>
          <a:graphicData uri="http://schemas.openxmlformats.org/drawingml/2006/table">
            <a:tbl>
              <a:tblPr/>
              <a:tblGrid>
                <a:gridCol w="1362456"/>
                <a:gridCol w="2587752"/>
                <a:gridCol w="7059168"/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段落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思路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我自荐的原因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writing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8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我的个人优势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First,I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What’s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more,I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experience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8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我的期望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期望申请成功并发挥作用：I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hope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期望收到回复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forward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0_3#3d2e0452e?pid=b804621e3&amp;color=0,0,0&amp;vtp=1&amp;bt=1&amp;bbb=1&amp;hb=1&amp;hltap=1"/>
          <p:cNvSpPr/>
          <p:nvPr/>
        </p:nvSpPr>
        <p:spPr>
          <a:xfrm>
            <a:off x="576072" y="972000"/>
            <a:ext cx="11036808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【短文写作】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Madam,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Ming.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91_1#3d2e0452e?pid=b804621e3&amp;color=0,0,0&amp;vtp=1&amp;bt=1&amp;bbb=1&amp;hb=1&amp;hla=1"/>
          <p:cNvSpPr/>
          <p:nvPr/>
        </p:nvSpPr>
        <p:spPr>
          <a:xfrm>
            <a:off x="576072" y="2252160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foreign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English,and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4_4#3d2e0452e?pid=b804621e3&amp;color=0,0,0&amp;vtp=1&amp;bt=1&amp;bbb=1&amp;hb=1&amp;hltap=1"/>
          <p:cNvSpPr/>
          <p:nvPr/>
        </p:nvSpPr>
        <p:spPr>
          <a:xfrm>
            <a:off x="576072" y="997400"/>
            <a:ext cx="11036808" cy="5401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attention!</a:t>
            </a:r>
            <a:endParaRPr lang="en-US" altLang="zh-CN" sz="2800" dirty="0"/>
          </a:p>
          <a:p>
            <a:pPr algn="r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endParaRPr lang="en-US" altLang="zh-CN" sz="2800" dirty="0"/>
          </a:p>
          <a:p>
            <a:pPr algn="r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Ming</a:t>
            </a:r>
            <a:endParaRPr lang="en-US" altLang="zh-CN" sz="2800" dirty="0"/>
          </a:p>
        </p:txBody>
      </p:sp>
      <p:sp>
        <p:nvSpPr>
          <p:cNvPr id="3" name="QB_5_AN.93_1#3d2e0452e?pid=b804621e3&amp;color=0,0,0&amp;vtp=1&amp;bt=1&amp;bbb=1&amp;hb=1&amp;hla=1"/>
          <p:cNvSpPr/>
          <p:nvPr/>
        </p:nvSpPr>
        <p:spPr>
          <a:xfrm>
            <a:off x="576072" y="972000"/>
            <a:ext cx="11036808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advantages.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all,I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international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lot.</a:t>
            </a:r>
            <a:endParaRPr lang="en-US" altLang="zh-CN" sz="2800" dirty="0"/>
          </a:p>
        </p:txBody>
      </p:sp>
      <p:sp>
        <p:nvSpPr>
          <p:cNvPr id="4" name="QB_5_AN.95_1#3d2e0452e?pid=b804621e3&amp;color=0,0,0&amp;vtp=1&amp;bt=1&amp;bbb=1&amp;hb=1&amp;hltap=1&amp;hla=1"/>
          <p:cNvSpPr/>
          <p:nvPr/>
        </p:nvSpPr>
        <p:spPr>
          <a:xfrm>
            <a:off x="576072" y="3403098"/>
            <a:ext cx="11036808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reply.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1_1#aed2f8259?pid=1b7cd4dc9&amp;color=0,0,0&amp;mp=1&amp;vtp=1&amp;bt=1&amp;bbb=1&amp;hb=1"/>
          <p:cNvSpPr/>
          <p:nvPr/>
        </p:nvSpPr>
        <p:spPr>
          <a:xfrm>
            <a:off x="576072" y="969264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animal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elderly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sp>
        <p:nvSpPr>
          <p:cNvPr id="3" name="QC_6_BD.12_1#358ecf4bb.choices?pid=aed2f8259&amp;color=0,0,0&amp;vtp=1&amp;bbb=1"/>
          <p:cNvSpPr/>
          <p:nvPr/>
        </p:nvSpPr>
        <p:spPr>
          <a:xfrm>
            <a:off x="576072" y="2827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.robots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B.homes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.animals</a:t>
            </a:r>
            <a:endParaRPr lang="en-US" altLang="zh-CN" sz="2800" dirty="0"/>
          </a:p>
        </p:txBody>
      </p:sp>
      <p:sp>
        <p:nvSpPr>
          <p:cNvPr id="4" name="QC_6_AN.13_1#358ecf4bb.bracket?pid=aed2f8259&amp;color=0,0,0&amp;vpa=5&amp;vtp=1"/>
          <p:cNvSpPr/>
          <p:nvPr/>
        </p:nvSpPr>
        <p:spPr>
          <a:xfrm>
            <a:off x="853090" y="28235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4_1#aed2f8259?pid=1b7cd4dc9&amp;color=0,0,0&amp;mp=1&amp;vtp=1&amp;bt=1&amp;bbb=1&amp;hb=1"/>
          <p:cNvSpPr/>
          <p:nvPr/>
        </p:nvSpPr>
        <p:spPr>
          <a:xfrm>
            <a:off x="576072" y="969264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Sometimes,elderly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elderly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medicine,do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sp>
        <p:nvSpPr>
          <p:cNvPr id="3" name="QC_6_BD.15_1#0e6430afb.choices?pid=aed2f8259&amp;color=0,0,0&amp;vtp=1&amp;bbb=1"/>
          <p:cNvSpPr/>
          <p:nvPr/>
        </p:nvSpPr>
        <p:spPr>
          <a:xfrm>
            <a:off x="576072" y="2827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.miss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B.need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.lend</a:t>
            </a:r>
            <a:endParaRPr lang="en-US" altLang="zh-CN" sz="2800" dirty="0"/>
          </a:p>
        </p:txBody>
      </p:sp>
      <p:sp>
        <p:nvSpPr>
          <p:cNvPr id="4" name="QC_6_AN.16_1#0e6430afb.bracket?pid=aed2f8259&amp;color=0,0,0&amp;vpa=6&amp;vtp=1"/>
          <p:cNvSpPr/>
          <p:nvPr/>
        </p:nvSpPr>
        <p:spPr>
          <a:xfrm>
            <a:off x="865790" y="282352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7_1#04b8c5adc.choices?pid=aed2f8259&amp;color=0,0,0&amp;vtp=1&amp;bbb=1"/>
          <p:cNvSpPr/>
          <p:nvPr/>
        </p:nvSpPr>
        <p:spPr>
          <a:xfrm>
            <a:off x="576072" y="3465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.sell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B.give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.take</a:t>
            </a:r>
            <a:endParaRPr lang="en-US" altLang="zh-CN" sz="2800" dirty="0"/>
          </a:p>
        </p:txBody>
      </p:sp>
      <p:sp>
        <p:nvSpPr>
          <p:cNvPr id="6" name="QC_6_AN.18_1#04b8c5adc.bracket?pid=aed2f8259&amp;color=0,0,0&amp;vpa=7&amp;vtp=1"/>
          <p:cNvSpPr/>
          <p:nvPr/>
        </p:nvSpPr>
        <p:spPr>
          <a:xfrm>
            <a:off x="853090" y="34612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9_1#aed2f8259?pid=1b7cd4dc9&amp;color=0,0,0&amp;mp=1&amp;vtp=1&amp;bt=1&amp;bbb=1&amp;hb=1"/>
          <p:cNvSpPr/>
          <p:nvPr/>
        </p:nvSpPr>
        <p:spPr>
          <a:xfrm>
            <a:off x="576072" y="969264"/>
            <a:ext cx="11036808" cy="1202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physical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  <p:sp>
        <p:nvSpPr>
          <p:cNvPr id="3" name="QC_6_BD.20_1#c11c7029f.choices?pid=aed2f8259&amp;color=0,0,0&amp;vtp=1&amp;bbb=1"/>
          <p:cNvSpPr/>
          <p:nvPr/>
        </p:nvSpPr>
        <p:spPr>
          <a:xfrm>
            <a:off x="576072" y="21796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.jobs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B.news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.plans</a:t>
            </a:r>
            <a:endParaRPr lang="en-US" altLang="zh-CN" sz="2800" dirty="0"/>
          </a:p>
        </p:txBody>
      </p:sp>
      <p:sp>
        <p:nvSpPr>
          <p:cNvPr id="4" name="QC_6_AN.21_1#c11c7029f.bracket?pid=aed2f8259&amp;color=0,0,0&amp;vpa=8&amp;vtp=1"/>
          <p:cNvSpPr/>
          <p:nvPr/>
        </p:nvSpPr>
        <p:spPr>
          <a:xfrm>
            <a:off x="853090" y="21758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22_1#ed8b55d40.choices?pid=aed2f8259&amp;color=0,0,0&amp;vtp=1&amp;bbb=1"/>
          <p:cNvSpPr/>
          <p:nvPr/>
        </p:nvSpPr>
        <p:spPr>
          <a:xfrm>
            <a:off x="576072" y="28173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6" name="QC_6_AN.23_1#ed8b55d40.bracket?pid=aed2f8259&amp;color=0,0,0&amp;vpa=9&amp;vtp=1"/>
          <p:cNvSpPr/>
          <p:nvPr/>
        </p:nvSpPr>
        <p:spPr>
          <a:xfrm>
            <a:off x="853090" y="28135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4_1#aed2f8259?pid=1b7cd4dc9&amp;color=0,0,0&amp;mp=1&amp;vtp=1&amp;bt=1&amp;bbb=1&amp;hb=1"/>
          <p:cNvSpPr/>
          <p:nvPr/>
        </p:nvSpPr>
        <p:spPr>
          <a:xfrm>
            <a:off x="576072" y="9720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elderly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independent.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companies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#6</a:t>
            </a:r>
            <a:endParaRPr lang="en-US" altLang="zh-CN" sz="2800" dirty="0"/>
          </a:p>
        </p:txBody>
      </p:sp>
      <p:sp>
        <p:nvSpPr>
          <p:cNvPr id="3" name="QC_6_BD.25_1#d940b05e3.choices?pid=aed2f8259&amp;color=0,0,0&amp;vtp=1&amp;bbb=1"/>
          <p:cNvSpPr/>
          <p:nvPr/>
        </p:nvSpPr>
        <p:spPr>
          <a:xfrm>
            <a:off x="576072" y="34640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.lazy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B.cool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.weak</a:t>
            </a:r>
            <a:endParaRPr lang="en-US" altLang="zh-CN" sz="2800" dirty="0"/>
          </a:p>
        </p:txBody>
      </p:sp>
      <p:sp>
        <p:nvSpPr>
          <p:cNvPr id="4" name="QC_6_AN.26_1#d940b05e3.bracket?pid=aed2f8259&amp;color=0,0,0&amp;vpa=10&amp;vtp=1"/>
          <p:cNvSpPr/>
          <p:nvPr/>
        </p:nvSpPr>
        <p:spPr>
          <a:xfrm>
            <a:off x="853090" y="34602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d17390ed?pid=da7ee43f5&amp;color=0,0,0&amp;vtp=1&amp;bt=1&amp;bbb=1"/>
          <p:cNvSpPr/>
          <p:nvPr/>
        </p:nvSpPr>
        <p:spPr>
          <a:xfrm>
            <a:off x="576072" y="969264"/>
            <a:ext cx="11036808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二、阅读理解</a:t>
            </a:r>
            <a:endParaRPr lang="en-US" altLang="zh-CN" sz="2800" dirty="0"/>
          </a:p>
        </p:txBody>
      </p:sp>
      <p:sp>
        <p:nvSpPr>
          <p:cNvPr id="3" name="QM_5_BD.27_1#7a1b692e0?pid=bd17390ed&amp;color=0,0,0&amp;vtp=1&amp;bbb=1"/>
          <p:cNvSpPr/>
          <p:nvPr/>
        </p:nvSpPr>
        <p:spPr>
          <a:xfrm>
            <a:off x="576072" y="1588643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4" name="QM_5_BD.27_1#7a1b692e0?pid=bd17390ed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3665" y="1730375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5_BD.27_2#7a1b692e0?pid=bd17390ed&amp;color=0,0,0&amp;vtp=1&amp;bbb=1&amp;hb=1"/>
          <p:cNvSpPr/>
          <p:nvPr/>
        </p:nvSpPr>
        <p:spPr>
          <a:xfrm>
            <a:off x="576072" y="2249678"/>
            <a:ext cx="11036808" cy="1202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widely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expected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DIAGRAM_VIRTUALLY_FRAME" val="{&quot;height&quot;:483.0381889763779,&quot;left&quot;:45.36,&quot;top&quot;:42.13826771653543,&quot;width&quot;:878.04}"/>
</p:tagLst>
</file>

<file path=ppt/tags/tag2.xml><?xml version="1.0" encoding="utf-8"?>
<p:tagLst xmlns:p="http://schemas.openxmlformats.org/presentationml/2006/main">
  <p:tag name="KSO_WM_DIAGRAM_VIRTUALLY_FRAME" val="{&quot;height&quot;:483.0381889763779,&quot;left&quot;:45.36,&quot;top&quot;:42.13826771653543,&quot;width&quot;:878.04}"/>
</p:tagLst>
</file>

<file path=ppt/tags/tag3.xml><?xml version="1.0" encoding="utf-8"?>
<p:tagLst xmlns:p="http://schemas.openxmlformats.org/presentationml/2006/main">
  <p:tag name="KSO_WM_DIAGRAM_VIRTUALLY_FRAME" val="{&quot;height&quot;:483.0381889763779,&quot;left&quot;:45.36,&quot;top&quot;:42.13826771653543,&quot;width&quot;:878.04}"/>
</p:tagLst>
</file>

<file path=ppt/tags/tag4.xml><?xml version="1.0" encoding="utf-8"?>
<p:tagLst xmlns:p="http://schemas.openxmlformats.org/presentationml/2006/main">
  <p:tag name="KSO_WM_DIAGRAM_VIRTUALLY_FRAME" val="{&quot;height&quot;:483.0381889763779,&quot;left&quot;:45.36,&quot;top&quot;:42.13826771653543,&quot;width&quot;:878.04}"/>
</p:tagLst>
</file>

<file path=ppt/tags/tag5.xml><?xml version="1.0" encoding="utf-8"?>
<p:tagLst xmlns:p="http://schemas.openxmlformats.org/presentationml/2006/main">
  <p:tag name="KSO_WM_DIAGRAM_VIRTUALLY_FRAME" val="{&quot;height&quot;:483.0381889763779,&quot;left&quot;:45.36,&quot;top&quot;:42.13826771653543,&quot;width&quot;:878.04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16523</Words>
  <Application>WPS 演示</Application>
  <PresentationFormat>宽屏</PresentationFormat>
  <Paragraphs>639</Paragraphs>
  <Slides>45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70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宋体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70</cp:revision>
  <dcterms:created xsi:type="dcterms:W3CDTF">2026-02-02T06:00:00Z</dcterms:created>
  <dcterms:modified xsi:type="dcterms:W3CDTF">2026-02-28T11:26:35Z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