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299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6_4#68a0f148a?colgroup=13,16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1045061"/>
          <a:ext cx="11009376" cy="5547360"/>
        </p:xfrm>
        <a:graphic>
          <a:graphicData uri="http://schemas.openxmlformats.org/drawingml/2006/table">
            <a:tbl>
              <a:tblPr/>
              <a:tblGrid>
                <a:gridCol w="5047488"/>
                <a:gridCol w="5961888"/>
              </a:tblGrid>
              <a:tr h="200293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housework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easier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course,housework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simpler,and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confident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104,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knowledge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classrooms.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There 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garden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planting.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Students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will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plant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  <a:sym typeface="+mn-ea"/>
                        </a:rPr>
                        <a:t> </a:t>
                      </a:r>
                      <a:r>
                        <a:rPr lang="en-US" altLang="zh-CN" sz="28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flowers,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vegetables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teachers’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rainy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windy,the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canceled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(取消).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Place: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Garden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4#68a0f148a?colgroup=13,16&amp;pid=35fd7ebf1&amp;color=0,0,0&amp;vtp=1&amp;bt=1&amp;bbb=1"/>
          <p:cNvSpPr txBox="1"/>
          <p:nvPr/>
        </p:nvSpPr>
        <p:spPr>
          <a:xfrm>
            <a:off x="10867303" y="34173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6714eff43?pid=68a0f148a&amp;color=0,0,0&amp;vtp=1&amp;bt=1&amp;bbb=1&amp;hb=1"/>
          <p:cNvSpPr/>
          <p:nvPr/>
        </p:nvSpPr>
        <p:spPr>
          <a:xfrm>
            <a:off x="576072" y="96926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cooking,where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course?</a:t>
            </a:r>
            <a:endParaRPr lang="en-US" altLang="zh-CN" sz="2800" dirty="0"/>
          </a:p>
        </p:txBody>
      </p:sp>
      <p:sp>
        <p:nvSpPr>
          <p:cNvPr id="3" name="QC_6_AN.28_1#6714eff43.bracket?pid=68a0f148a&amp;color=0,0,0&amp;vpa=11&amp;vtp=1"/>
          <p:cNvSpPr/>
          <p:nvPr/>
        </p:nvSpPr>
        <p:spPr>
          <a:xfrm>
            <a:off x="853090" y="97282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6714eff43.choices?pid=68a0f148a&amp;color=0,0,0&amp;vtp=1&amp;bbb=1"/>
          <p:cNvSpPr/>
          <p:nvPr/>
        </p:nvSpPr>
        <p:spPr>
          <a:xfrm>
            <a:off x="576072" y="221075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304,Dining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203,Building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104,Building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endParaRPr lang="en-US" altLang="zh-CN" sz="2800" dirty="0"/>
          </a:p>
        </p:txBody>
      </p:sp>
      <p:sp>
        <p:nvSpPr>
          <p:cNvPr id="5" name="QC_6_BD.29_1#dacc8868f?pid=68a0f148a&amp;color=0,0,0&amp;vtp=1&amp;bbb=1"/>
          <p:cNvSpPr/>
          <p:nvPr/>
        </p:nvSpPr>
        <p:spPr>
          <a:xfrm>
            <a:off x="576072" y="40751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you?</a:t>
            </a:r>
            <a:endParaRPr lang="en-US" altLang="zh-CN" sz="2800" dirty="0"/>
          </a:p>
        </p:txBody>
      </p:sp>
      <p:sp>
        <p:nvSpPr>
          <p:cNvPr id="6" name="QC_6_AN.30_1#dacc8868f.bracket?pid=68a0f148a&amp;color=0,0,0&amp;vpa=12&amp;vtp=1"/>
          <p:cNvSpPr/>
          <p:nvPr/>
        </p:nvSpPr>
        <p:spPr>
          <a:xfrm>
            <a:off x="853090" y="4068318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dacc8868f.choices?pid=68a0f148a&amp;color=0,0,0&amp;vtp=1&amp;bbb=1"/>
          <p:cNvSpPr/>
          <p:nvPr/>
        </p:nvSpPr>
        <p:spPr>
          <a:xfrm>
            <a:off x="576072" y="4693094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A.Developing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.Enjoying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d04017afe?pid=68a0f148a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3?</a:t>
            </a:r>
            <a:endParaRPr lang="en-US" altLang="zh-CN" sz="2800" dirty="0"/>
          </a:p>
        </p:txBody>
      </p:sp>
      <p:sp>
        <p:nvSpPr>
          <p:cNvPr id="3" name="QC_6_AN.32_1#d04017afe.bracket?pid=68a0f148a&amp;color=0,0,0&amp;vpa=13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1_2#d04017afe.choices?pid=68a0f148a&amp;color=0,0,0&amp;vtp=1&amp;bbb=1"/>
          <p:cNvSpPr/>
          <p:nvPr/>
        </p:nvSpPr>
        <p:spPr>
          <a:xfrm>
            <a:off x="576072" y="1663700"/>
            <a:ext cx="11036808" cy="135343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12100"/>
              </a:lnSpc>
              <a:tabLst>
                <a:tab pos="3729355" algn="l"/>
                <a:tab pos="74847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6_BD.31_2#d04017afe.choice_image?pid=68a0f148a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09" y="1655636"/>
            <a:ext cx="146304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31_2#d04017afe.choice_image?pid=68a0f148a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7820" y="1668590"/>
            <a:ext cx="149047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31_2#d04017afe.choice_image?pid=68a0f148a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575" y="1655636"/>
            <a:ext cx="149047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6_BD.33_1#0d3ae4341?pid=68a0f148a&amp;color=0,0,0&amp;vtp=1&amp;bbb=1"/>
          <p:cNvSpPr/>
          <p:nvPr/>
        </p:nvSpPr>
        <p:spPr>
          <a:xfrm>
            <a:off x="576072" y="3081337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weather?</a:t>
            </a:r>
            <a:endParaRPr lang="en-US" altLang="zh-CN" sz="2800" dirty="0"/>
          </a:p>
        </p:txBody>
      </p:sp>
      <p:sp>
        <p:nvSpPr>
          <p:cNvPr id="9" name="QC_6_AN.34_1#0d3ae4341.bracket?pid=68a0f148a&amp;color=0,0,0&amp;vpa=14&amp;vtp=1"/>
          <p:cNvSpPr/>
          <p:nvPr/>
        </p:nvSpPr>
        <p:spPr>
          <a:xfrm>
            <a:off x="853090" y="30775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33_2#0d3ae4341.choices?pid=68a0f148a&amp;color=0,0,0&amp;vtp=1&amp;bbb=1"/>
          <p:cNvSpPr/>
          <p:nvPr/>
        </p:nvSpPr>
        <p:spPr>
          <a:xfrm>
            <a:off x="576072" y="3714305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.Course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endParaRPr lang="en-US" altLang="zh-CN" sz="2800" dirty="0"/>
          </a:p>
        </p:txBody>
      </p:sp>
      <p:sp>
        <p:nvSpPr>
          <p:cNvPr id="11" name="QC_6_BD.35_1#4646f3dcb?pid=68a0f148a&amp;color=0,0,0&amp;vtp=1&amp;bbb=1"/>
          <p:cNvSpPr/>
          <p:nvPr/>
        </p:nvSpPr>
        <p:spPr>
          <a:xfrm>
            <a:off x="576072" y="4345495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for?</a:t>
            </a:r>
            <a:endParaRPr lang="en-US" altLang="zh-CN" sz="2800" dirty="0"/>
          </a:p>
        </p:txBody>
      </p:sp>
      <p:sp>
        <p:nvSpPr>
          <p:cNvPr id="12" name="QC_6_AN.36_1#4646f3dcb.bracket?pid=68a0f148a&amp;color=0,0,0&amp;vpa=15&amp;vtp=1"/>
          <p:cNvSpPr/>
          <p:nvPr/>
        </p:nvSpPr>
        <p:spPr>
          <a:xfrm>
            <a:off x="865790" y="43416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6_BD.35_2#4646f3dcb.choices?pid=68a0f148a&amp;color=0,0,0&amp;vtp=1&amp;bbb=1"/>
          <p:cNvSpPr/>
          <p:nvPr/>
        </p:nvSpPr>
        <p:spPr>
          <a:xfrm>
            <a:off x="576072" y="4976685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.Farmers.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9" grpId="0" animBg="1" build="p"/>
      <p:bldP spid="1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b8dc4ebf6?pid=35fd7ebf1&amp;color=0,0,0&amp;vtp=1&amp;bt=1&amp;bbb=1"/>
          <p:cNvSpPr/>
          <p:nvPr/>
        </p:nvSpPr>
        <p:spPr>
          <a:xfrm>
            <a:off x="577596" y="57755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b8dc4ebf6?pid=35fd7ebf1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502" y="71928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4" name="QM_5_BD.37_2#b8dc4ebf6?colgroup=6,23&amp;pid=35fd7ebf1&amp;color=0,0,0&amp;vtp=1&amp;bbb=1&amp;hb=1"/>
          <p:cNvGraphicFramePr>
            <a:graphicFrameLocks noGrp="1"/>
          </p:cNvGraphicFramePr>
          <p:nvPr/>
        </p:nvGraphicFramePr>
        <p:xfrm>
          <a:off x="577596" y="1217633"/>
          <a:ext cx="11009376" cy="5120640"/>
        </p:xfrm>
        <a:graphic>
          <a:graphicData uri="http://schemas.openxmlformats.org/drawingml/2006/table">
            <a:tbl>
              <a:tblPr/>
              <a:tblGrid>
                <a:gridCol w="2386584"/>
                <a:gridCol w="8622792"/>
              </a:tblGrid>
              <a:tr h="25242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Lending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indeed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knowledge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process,but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animals,as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protection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environment.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sense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satisfaction!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So,how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Charities,like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UNICEF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Wildlife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Fund,are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organizations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time,offering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money,or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Besides,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choice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  <a:sym typeface="+mn-ea"/>
                        </a:rPr>
                        <a:t>that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familiar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(熟悉的)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M_5_BD.37_3#b8dc4ebf6.table_image?tii=1&amp;pid=35fd7ebf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72" y="3158701"/>
            <a:ext cx="2139696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M_5_BD.37_4#b8dc4ebf6?colgroup=6,23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3933000"/>
        </p:xfrm>
        <a:graphic>
          <a:graphicData uri="http://schemas.openxmlformats.org/drawingml/2006/table">
            <a:tbl>
              <a:tblPr/>
              <a:tblGrid>
                <a:gridCol w="2386584"/>
                <a:gridCol w="8622792"/>
              </a:tblGrid>
              <a:tr h="3933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4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refers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Examples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activities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elderly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conversations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provide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animal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shelter.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cleanup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efforts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5_BD.37_5#b8dc4ebf6.table_image?tii=2&amp;pid=35fd7eb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708" y="3041586"/>
            <a:ext cx="1865376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5_BD.37_4#b8dc4ebf6?colgroup=6,23&amp;pid=35fd7ebf1&amp;color=0,0,0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M_5_BD.37_6#b8dc4ebf6?colgroup=6,23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3920300"/>
        </p:xfrm>
        <a:graphic>
          <a:graphicData uri="http://schemas.openxmlformats.org/drawingml/2006/table">
            <a:tbl>
              <a:tblPr/>
              <a:tblGrid>
                <a:gridCol w="2386584"/>
                <a:gridCol w="8622792"/>
              </a:tblGrid>
              <a:tr h="39203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7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u="sng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Fundraising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refers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process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gathering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fundraising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(烘焙)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biscuits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sell.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Participating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sponsored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(赞助)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receive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successfully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task,such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5_BD.37_7#b8dc4ebf6.table_image?tii=3&amp;pid=35fd7eb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120" y="3070924"/>
            <a:ext cx="213055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5_BD.37_6#b8dc4ebf6?colgroup=6,23&amp;pid=35fd7ebf1&amp;color=0,0,0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M_5_BD.37_8#b8dc4ebf6?colgroup=6,23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2834132"/>
        </p:xfrm>
        <a:graphic>
          <a:graphicData uri="http://schemas.openxmlformats.org/drawingml/2006/table">
            <a:tbl>
              <a:tblPr/>
              <a:tblGrid>
                <a:gridCol w="2386584"/>
                <a:gridCol w="8622792"/>
              </a:tblGrid>
              <a:tr h="283413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1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belongings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Examples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include: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Providing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supports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Offering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library.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M_5_BD.37_9#b8dc4ebf6.table_image?tii=4&amp;pid=35fd7eb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728" y="2402967"/>
            <a:ext cx="154533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5_BD.37_8#b8dc4ebf6?colgroup=6,23&amp;pid=35fd7ebf1&amp;color=0,0,0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M_5_BD.37_10#b8dc4ebf6?colgroup=6,23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09376" cy="3933000"/>
        </p:xfrm>
        <a:graphic>
          <a:graphicData uri="http://schemas.openxmlformats.org/drawingml/2006/table">
            <a:tbl>
              <a:tblPr/>
              <a:tblGrid>
                <a:gridCol w="2386584"/>
                <a:gridCol w="8622792"/>
              </a:tblGrid>
              <a:tr h="3933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Facts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September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Charity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record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77,019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Philippines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largest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sponsored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175,000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37_10#b8dc4ebf6?colgroup=6,23&amp;pid=35fd7ebf1&amp;color=0,0,0&amp;vtp=1&amp;bt=1&amp;bbb=1"/>
          <p:cNvSpPr txBox="1"/>
          <p:nvPr/>
        </p:nvSpPr>
        <p:spPr>
          <a:xfrm>
            <a:off x="10867303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46bb1a2f8?pid=b8dc4ebf6&amp;color=0,0,0&amp;vtp=1&amp;bt=1&amp;bbb=1&amp;hb=1"/>
          <p:cNvSpPr/>
          <p:nvPr/>
        </p:nvSpPr>
        <p:spPr>
          <a:xfrm>
            <a:off x="576072" y="969264"/>
            <a:ext cx="11036808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passage,what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UNICEF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Wildlife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39_1#46bb1a2f8.bracket?pid=b8dc4ebf6&amp;color=0,0,0&amp;vpa=16&amp;vtp=1"/>
          <p:cNvSpPr/>
          <p:nvPr/>
        </p:nvSpPr>
        <p:spPr>
          <a:xfrm>
            <a:off x="853090" y="97332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8_2#46bb1a2f8.choices?pid=b8dc4ebf6&amp;color=0,0,0&amp;vtp=1&amp;bbb=1"/>
          <p:cNvSpPr/>
          <p:nvPr/>
        </p:nvSpPr>
        <p:spPr>
          <a:xfrm>
            <a:off x="576072" y="2067179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A.Environmental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organizations.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.Animal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organizations.</a:t>
            </a:r>
            <a:endParaRPr lang="en-US" altLang="zh-CN" sz="2800" dirty="0"/>
          </a:p>
        </p:txBody>
      </p:sp>
      <p:sp>
        <p:nvSpPr>
          <p:cNvPr id="5" name="QC_6_BD.40_1#42631aea0?pid=b8dc4ebf6&amp;color=0,0,0&amp;vtp=1&amp;bbb=1"/>
          <p:cNvSpPr/>
          <p:nvPr/>
        </p:nvSpPr>
        <p:spPr>
          <a:xfrm>
            <a:off x="576072" y="3741166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41_1#42631aea0.bracket?pid=b8dc4ebf6&amp;color=0,0,0&amp;vpa=17&amp;vtp=1"/>
          <p:cNvSpPr/>
          <p:nvPr/>
        </p:nvSpPr>
        <p:spPr>
          <a:xfrm>
            <a:off x="853090" y="3734689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0_2#42631aea0.choices?pid=b8dc4ebf6&amp;color=0,0,0&amp;vtp=1&amp;bbb=1&amp;hb=1"/>
          <p:cNvSpPr/>
          <p:nvPr/>
        </p:nvSpPr>
        <p:spPr>
          <a:xfrm>
            <a:off x="576072" y="4292663"/>
            <a:ext cx="11036808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sponsored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071c62582?pid=b8dc4ebf6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phrase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Fundraising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”?</a:t>
            </a:r>
            <a:endParaRPr lang="en-US" altLang="zh-CN" sz="2800" dirty="0"/>
          </a:p>
        </p:txBody>
      </p:sp>
      <p:sp>
        <p:nvSpPr>
          <p:cNvPr id="3" name="QC_6_AN.43_1#071c62582.bracket?pid=b8dc4ebf6&amp;color=0,0,0&amp;vpa=18&amp;vtp=1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2_2#071c62582.choices?pid=b8dc4ebf6&amp;color=0,0,0&amp;vtp=1&amp;bbb=1"/>
          <p:cNvSpPr/>
          <p:nvPr/>
        </p:nvSpPr>
        <p:spPr>
          <a:xfrm>
            <a:off x="576072" y="2249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055110" algn="l"/>
                <a:tab pos="77679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A.Charity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.Raising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events.</a:t>
            </a:r>
            <a:endParaRPr lang="en-US" altLang="zh-CN" sz="2800" dirty="0"/>
          </a:p>
        </p:txBody>
      </p:sp>
      <p:sp>
        <p:nvSpPr>
          <p:cNvPr id="5" name="QC_6_BD.44_1#27896d388?pid=b8dc4ebf6&amp;color=0,0,0&amp;vtp=1&amp;bbb=1"/>
          <p:cNvSpPr/>
          <p:nvPr/>
        </p:nvSpPr>
        <p:spPr>
          <a:xfrm>
            <a:off x="576072" y="28808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donation?</a:t>
            </a:r>
            <a:endParaRPr lang="en-US" altLang="zh-CN" sz="2800" dirty="0"/>
          </a:p>
        </p:txBody>
      </p:sp>
      <p:sp>
        <p:nvSpPr>
          <p:cNvPr id="6" name="QC_6_AN.45_1#27896d388.bracket?pid=b8dc4ebf6&amp;color=0,0,0&amp;vpa=19&amp;vtp=1"/>
          <p:cNvSpPr/>
          <p:nvPr/>
        </p:nvSpPr>
        <p:spPr>
          <a:xfrm>
            <a:off x="865790" y="28770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4_2#27896d388.choices?pid=b8dc4ebf6&amp;color=0,0,0&amp;vtp=1&amp;bbb=1&amp;hb=1"/>
          <p:cNvSpPr/>
          <p:nvPr/>
        </p:nvSpPr>
        <p:spPr>
          <a:xfrm>
            <a:off x="576072" y="3519868"/>
            <a:ext cx="11036808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sponsored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人与自我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主题三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劳动实践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7b7df8d83?pid=b8dc4ebf6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47_1#7b7df8d83.bracket?pid=b8dc4ebf6&amp;color=0,0,0&amp;vpa=20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6_2#7b7df8d83.choices?pid=b8dc4ebf6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eed080f4?pid=c14c490da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三、短文填空(2025·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7eed080f4?pid=c14c490da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graphicFrame>
        <p:nvGraphicFramePr>
          <p:cNvPr id="22" name="QM_5_BD.48_1#fd58bdadf?colgroup=23&amp;vts=1&amp;pid=7eed080f4&amp;color=0,0,0&amp;vtp=1&amp;bbb=1"/>
          <p:cNvGraphicFramePr>
            <a:graphicFrameLocks noGrp="1"/>
          </p:cNvGraphicFramePr>
          <p:nvPr/>
        </p:nvGraphicFramePr>
        <p:xfrm>
          <a:off x="1801368" y="1655006"/>
          <a:ext cx="8586216" cy="1133920"/>
        </p:xfrm>
        <a:graphic>
          <a:graphicData uri="http://schemas.openxmlformats.org/drawingml/2006/table">
            <a:tbl>
              <a:tblPr/>
              <a:tblGrid>
                <a:gridCol w="8586216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strict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8_2#fd58bdadf?vts=1&amp;pid=7eed080f4&amp;color=0,0,0&amp;vtp=1&amp;bbb=1&amp;hb=1"/>
          <p:cNvSpPr/>
          <p:nvPr/>
        </p:nvSpPr>
        <p:spPr>
          <a:xfrm>
            <a:off x="576072" y="2925006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1804,Meriwether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Lewis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Clark,1.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Missouri,Iowa,Nebraska,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Dakota.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6" name="QM_5_AN.49_1#fd58bdadf.blank?vts=1&amp;pid=7eed080f4&amp;color=0,0,0&amp;vpa=21&amp;vtp=1&amp;bbb=1"/>
          <p:cNvSpPr/>
          <p:nvPr/>
        </p:nvSpPr>
        <p:spPr>
          <a:xfrm>
            <a:off x="8563642" y="2894526"/>
            <a:ext cx="10890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5_BD.50_1#fd58bdadf?colgroup=23&amp;vts=1&amp;pid=7eed080f4&amp;color=0,0,0&amp;mp=1&amp;vtp=1&amp;bt=1&amp;bbb=1"/>
          <p:cNvGraphicFramePr>
            <a:graphicFrameLocks noGrp="1"/>
          </p:cNvGraphicFramePr>
          <p:nvPr/>
        </p:nvGraphicFramePr>
        <p:xfrm>
          <a:off x="1801368" y="969264"/>
          <a:ext cx="8586216" cy="1231075"/>
        </p:xfrm>
        <a:graphic>
          <a:graphicData uri="http://schemas.openxmlformats.org/drawingml/2006/table">
            <a:tbl>
              <a:tblPr/>
              <a:tblGrid>
                <a:gridCol w="8586216"/>
              </a:tblGrid>
              <a:tr h="123107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strict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0_2#fd58bdadf?vts=1&amp;pid=7eed080f4&amp;color=0,0,0&amp;mp=1&amp;vtp=1&amp;bbb=1&amp;hb=1"/>
          <p:cNvSpPr/>
          <p:nvPr/>
        </p:nvSpPr>
        <p:spPr>
          <a:xfrm>
            <a:off x="576072" y="2336800"/>
            <a:ext cx="11036808" cy="4260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food,instruments,medicine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4,600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needles,144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scissors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tobacco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4" name="QM_5_AN.51_1#fd58bdadf.blank?vts=1&amp;pid=7eed080f4&amp;color=0,0,0&amp;mp=1&amp;vpa=22&amp;vtp=1&amp;bbb=1"/>
          <p:cNvSpPr/>
          <p:nvPr/>
        </p:nvSpPr>
        <p:spPr>
          <a:xfrm>
            <a:off x="6239479" y="4177665"/>
            <a:ext cx="104775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strict</a:t>
            </a:r>
            <a:endParaRPr lang="en-US" altLang="zh-CN" sz="2800" dirty="0"/>
          </a:p>
        </p:txBody>
      </p:sp>
      <p:sp>
        <p:nvSpPr>
          <p:cNvPr id="5" name="QM_5_AN.52_1#fd58bdadf.blank?vts=1&amp;pid=7eed080f4&amp;color=0,0,0&amp;mp=1&amp;vpa=23&amp;vtp=1&amp;bbb=1"/>
          <p:cNvSpPr/>
          <p:nvPr/>
        </p:nvSpPr>
        <p:spPr>
          <a:xfrm>
            <a:off x="5290154" y="4787265"/>
            <a:ext cx="24368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punishment(s)</a:t>
            </a:r>
            <a:endParaRPr lang="en-US" altLang="zh-CN" sz="2800" dirty="0"/>
          </a:p>
        </p:txBody>
      </p:sp>
      <p:sp>
        <p:nvSpPr>
          <p:cNvPr id="6" name="QM_5_AN.53_1#fd58bdadf.blank?vts=1&amp;pid=7eed080f4&amp;color=0,0,0&amp;mp=1&amp;vpa=24&amp;vtp=1&amp;bbb=1"/>
          <p:cNvSpPr/>
          <p:nvPr/>
        </p:nvSpPr>
        <p:spPr>
          <a:xfrm>
            <a:off x="827690" y="5409565"/>
            <a:ext cx="12065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M_5_BD.54_1#fd58bdadf?colgroup=23&amp;vts=1&amp;pid=7eed080f4&amp;color=0,0,0&amp;mp=1&amp;vtp=1&amp;bt=1&amp;bbb=1"/>
          <p:cNvGraphicFramePr>
            <a:graphicFrameLocks noGrp="1"/>
          </p:cNvGraphicFramePr>
          <p:nvPr/>
        </p:nvGraphicFramePr>
        <p:xfrm>
          <a:off x="1801368" y="969264"/>
          <a:ext cx="8586216" cy="1133920"/>
        </p:xfrm>
        <a:graphic>
          <a:graphicData uri="http://schemas.openxmlformats.org/drawingml/2006/table">
            <a:tbl>
              <a:tblPr/>
              <a:tblGrid>
                <a:gridCol w="8586216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strict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4_2#fd58bdadf?vts=1&amp;pid=7eed080f4&amp;color=0,0,0&amp;mp=1&amp;vtp=1&amp;bbb=1&amp;hb=1"/>
          <p:cNvSpPr/>
          <p:nvPr/>
        </p:nvSpPr>
        <p:spPr>
          <a:xfrm>
            <a:off x="576072" y="22352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Shoshone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Sacagawea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fur-trader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husband.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translated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tribes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(部落)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Lewis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Clark’s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Sacagawea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prevented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relations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tribes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#1.1.2</a:t>
            </a:r>
            <a:endParaRPr lang="en-US" altLang="zh-CN" sz="2800" dirty="0"/>
          </a:p>
        </p:txBody>
      </p:sp>
      <p:sp>
        <p:nvSpPr>
          <p:cNvPr id="4" name="QM_5_AN.55_1#fd58bdadf.blank?vts=1&amp;pid=7eed080f4&amp;color=0,0,0&amp;mp=1&amp;vpa=25&amp;vtp=1&amp;bbb=1"/>
          <p:cNvSpPr/>
          <p:nvPr/>
        </p:nvSpPr>
        <p:spPr>
          <a:xfrm>
            <a:off x="7406290" y="2852420"/>
            <a:ext cx="11461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endParaRPr lang="en-US" altLang="zh-CN" sz="2800" dirty="0"/>
          </a:p>
        </p:txBody>
      </p:sp>
      <p:sp>
        <p:nvSpPr>
          <p:cNvPr id="5" name="QM_5_AN.56_1#fd58bdadf.blank?vts=1&amp;pid=7eed080f4&amp;color=0,0,0&amp;mp=1&amp;vpa=26&amp;vtp=1&amp;bbb=1"/>
          <p:cNvSpPr/>
          <p:nvPr/>
        </p:nvSpPr>
        <p:spPr>
          <a:xfrm>
            <a:off x="6299042" y="3500120"/>
            <a:ext cx="12080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joined</a:t>
            </a:r>
            <a:endParaRPr lang="en-US" altLang="zh-CN" sz="2800" dirty="0"/>
          </a:p>
        </p:txBody>
      </p:sp>
      <p:sp>
        <p:nvSpPr>
          <p:cNvPr id="6" name="QM_5_AN.57_1#fd58bdadf.blank?vts=1&amp;pid=7eed080f4&amp;color=0,0,0&amp;mp=1&amp;vpa=27&amp;vtp=1&amp;bbb=1"/>
          <p:cNvSpPr/>
          <p:nvPr/>
        </p:nvSpPr>
        <p:spPr>
          <a:xfrm>
            <a:off x="5063140" y="4782820"/>
            <a:ext cx="18605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unfriendly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5_BD.58_1#fd58bdadf?colgroup=23&amp;vts=1&amp;pid=7eed080f4&amp;color=0,0,0&amp;mp=1&amp;vtp=1&amp;bt=1&amp;bbb=1"/>
          <p:cNvGraphicFramePr>
            <a:graphicFrameLocks noGrp="1"/>
          </p:cNvGraphicFramePr>
          <p:nvPr/>
        </p:nvGraphicFramePr>
        <p:xfrm>
          <a:off x="1801368" y="969264"/>
          <a:ext cx="8586216" cy="1133920"/>
        </p:xfrm>
        <a:graphic>
          <a:graphicData uri="http://schemas.openxmlformats.org/drawingml/2006/table">
            <a:tbl>
              <a:tblPr/>
              <a:tblGrid>
                <a:gridCol w="8586216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strict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8_2#fd58bdadf?vts=1&amp;pid=7eed080f4&amp;color=0,0,0&amp;mp=1&amp;vtp=1&amp;bbb=1&amp;hb=1"/>
          <p:cNvSpPr/>
          <p:nvPr/>
        </p:nvSpPr>
        <p:spPr>
          <a:xfrm>
            <a:off x="576072" y="22352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Sacagawea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horses.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there,especially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  <p:sp>
        <p:nvSpPr>
          <p:cNvPr id="4" name="QM_5_AN.59_1#fd58bdadf.blank?vts=1&amp;pid=7eed080f4&amp;color=0,0,0&amp;mp=1&amp;vpa=28&amp;vtp=1&amp;bbb=1"/>
          <p:cNvSpPr/>
          <p:nvPr/>
        </p:nvSpPr>
        <p:spPr>
          <a:xfrm>
            <a:off x="5779104" y="2852420"/>
            <a:ext cx="18399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survive</a:t>
            </a:r>
            <a:endParaRPr lang="en-US" altLang="zh-CN" sz="2800" dirty="0"/>
          </a:p>
        </p:txBody>
      </p:sp>
      <p:sp>
        <p:nvSpPr>
          <p:cNvPr id="5" name="QM_5_AN.60_1#fd58bdadf.blank?vts=1&amp;pid=7eed080f4&amp;color=0,0,0&amp;mp=1&amp;vpa=29&amp;vtp=1&amp;bbb=1"/>
          <p:cNvSpPr/>
          <p:nvPr/>
        </p:nvSpPr>
        <p:spPr>
          <a:xfrm>
            <a:off x="910615" y="4123690"/>
            <a:ext cx="15605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carrying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5_BD.61_1#fd58bdadf?colgroup=23&amp;vts=1&amp;pid=7eed080f4&amp;color=0,0,0&amp;mp=1&amp;vtp=1&amp;bt=1&amp;bbb=1"/>
          <p:cNvGraphicFramePr>
            <a:graphicFrameLocks noGrp="1"/>
          </p:cNvGraphicFramePr>
          <p:nvPr/>
        </p:nvGraphicFramePr>
        <p:xfrm>
          <a:off x="1801368" y="969264"/>
          <a:ext cx="8586216" cy="1133920"/>
        </p:xfrm>
        <a:graphic>
          <a:graphicData uri="http://schemas.openxmlformats.org/drawingml/2006/table">
            <a:tbl>
              <a:tblPr/>
              <a:tblGrid>
                <a:gridCol w="8586216"/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strict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until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61_2#fd58bdadf?vts=1&amp;pid=7eed080f4&amp;color=0,0,0&amp;mp=1&amp;vtp=1&amp;bbb=1&amp;hb=1"/>
          <p:cNvSpPr/>
          <p:nvPr/>
        </p:nvSpPr>
        <p:spPr>
          <a:xfrm>
            <a:off x="576072" y="22352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Sacagawea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husband,they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west,15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boat,toward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Pacific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Ocean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Missouri.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#1.1.4</a:t>
            </a:r>
            <a:endParaRPr lang="en-US" altLang="zh-CN" sz="2800" dirty="0"/>
          </a:p>
        </p:txBody>
      </p:sp>
      <p:sp>
        <p:nvSpPr>
          <p:cNvPr id="4" name="QM_5_AN.62_1#fd58bdadf.blank?vts=1&amp;pid=7eed080f4&amp;color=0,0,0&amp;mp=1&amp;vpa=30&amp;vtp=1&amp;bbb=1"/>
          <p:cNvSpPr/>
          <p:nvPr/>
        </p:nvSpPr>
        <p:spPr>
          <a:xfrm>
            <a:off x="5975890" y="3500120"/>
            <a:ext cx="9715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e7d79073?pid=c14c490da&amp;color=0,0,0&amp;vtp=1&amp;bt=1&amp;bbb=1"/>
          <p:cNvSpPr/>
          <p:nvPr/>
        </p:nvSpPr>
        <p:spPr>
          <a:xfrm>
            <a:off x="585216" y="477838"/>
            <a:ext cx="11036808" cy="559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自贡模拟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be7d79073?pid=c14c490da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6084" y="615507"/>
            <a:ext cx="1216152" cy="356616"/>
          </a:xfrm>
          <a:prstGeom prst="rect">
            <a:avLst/>
          </a:prstGeom>
        </p:spPr>
      </p:pic>
      <p:sp>
        <p:nvSpPr>
          <p:cNvPr id="4" name="QM_5_BD.63_1#6866670d9?htil=1&amp;pid=be7d79073&amp;color=0,0,0&amp;mp=1&amp;vtp=1&amp;bbb=1&amp;hb=1"/>
          <p:cNvSpPr/>
          <p:nvPr/>
        </p:nvSpPr>
        <p:spPr>
          <a:xfrm>
            <a:off x="585216" y="1033845"/>
            <a:ext cx="5422392" cy="563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started.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meetings.1.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convenient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meet.</a:t>
            </a:r>
            <a:endParaRPr lang="en-US" altLang="zh-CN" sz="2800" dirty="0"/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M_5_AN.64_1#6866670d9.blank?pid=be7d79073&amp;color=0,0,0&amp;mp=1&amp;vpa=31&amp;vtp=1"/>
          <p:cNvSpPr/>
          <p:nvPr/>
        </p:nvSpPr>
        <p:spPr>
          <a:xfrm>
            <a:off x="2206848" y="4285553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M_5_BD.68_1#6866670d9?htil=1&amp;pid=be7d79073&amp;color=0,0,0&amp;vtp=1&amp;bbb=1&amp;hb=1"/>
          <p:cNvSpPr/>
          <p:nvPr/>
        </p:nvSpPr>
        <p:spPr>
          <a:xfrm>
            <a:off x="6208776" y="1033845"/>
            <a:ext cx="5422392" cy="559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members?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1" y="1036892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6866670d9?htil=1&amp;pid=be7d79073&amp;color=0,0,0&amp;mp=1&amp;vtp=1&amp;bbb=1&amp;hb=1"/>
          <p:cNvSpPr/>
          <p:nvPr/>
        </p:nvSpPr>
        <p:spPr>
          <a:xfrm>
            <a:off x="576072" y="972001"/>
            <a:ext cx="5422392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specific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特定的主题).3.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first,second,and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group,prepare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discuss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6866670d9.blank?pid=be7d79073&amp;color=0,0,0&amp;mp=1&amp;vpa=32&amp;vtp=1"/>
          <p:cNvSpPr/>
          <p:nvPr/>
        </p:nvSpPr>
        <p:spPr>
          <a:xfrm>
            <a:off x="1538891" y="938981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M_5_AN.66_1#6866670d9.blank?pid=be7d79073&amp;color=0,0,0&amp;mp=1&amp;vpa=33&amp;vtp=1"/>
          <p:cNvSpPr/>
          <p:nvPr/>
        </p:nvSpPr>
        <p:spPr>
          <a:xfrm>
            <a:off x="5067904" y="3097981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5_BD.68_1#6866670d9?htil=1&amp;pid=be7d79073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096001" y="764958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1#6866670d9?htil=1&amp;pid=be7d79073&amp;color=0,0,0&amp;mp=1&amp;vtp=1&amp;bbb=1&amp;hb=1"/>
          <p:cNvSpPr/>
          <p:nvPr/>
        </p:nvSpPr>
        <p:spPr>
          <a:xfrm>
            <a:off x="576072" y="972000"/>
            <a:ext cx="5422392" cy="51621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snacks.5.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3" name="QM_5_AN.67_1#6866670d9.blank?pid=be7d79073&amp;color=0,0,0&amp;mp=1&amp;vpa=34&amp;vtp=1"/>
          <p:cNvSpPr/>
          <p:nvPr/>
        </p:nvSpPr>
        <p:spPr>
          <a:xfrm>
            <a:off x="2653316" y="2666180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M_5_AN.69_1#6866670d9.blank?pid=be7d79073&amp;color=0,0,0&amp;mp=1&amp;vpa=35&amp;vtp=1"/>
          <p:cNvSpPr/>
          <p:nvPr/>
        </p:nvSpPr>
        <p:spPr>
          <a:xfrm>
            <a:off x="3232754" y="4393380"/>
            <a:ext cx="515938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M_5_BD.68_1#6866670d9?htil=1&amp;pid=be7d79073&amp;color=0,0,0&amp;vtp=1&amp;bbb=1&amp;hb=1"/>
          <p:cNvSpPr/>
          <p:nvPr/>
        </p:nvSpPr>
        <p:spPr>
          <a:xfrm>
            <a:off x="6199632" y="972000"/>
            <a:ext cx="5422392" cy="5160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turns.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topic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.Consider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end?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096001" y="754448"/>
            <a:ext cx="5614416" cy="55956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2f6ab9c?pid=c14c490da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932f6ab9c?pid=c14c490da&amp;color=0,0,0&amp;tib=255,255,255&amp;iip=9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sp>
        <p:nvSpPr>
          <p:cNvPr id="4" name="QM_5_BD.70_1#cd122af87?pid=932f6ab9c&amp;color=0,0,0&amp;vtp=1&amp;bbb=1&amp;hb=1"/>
          <p:cNvSpPr/>
          <p:nvPr/>
        </p:nvSpPr>
        <p:spPr>
          <a:xfrm>
            <a:off x="576072" y="159328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registered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it,great.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5650b4b7?pid=c14c490da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、完形填空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85650b4b7?pid=c14c490da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M_5_BD.1_1#f1c63b8b7?pid=85650b4b7&amp;color=0,0,0&amp;vtp=1&amp;bbb=1&amp;hb=1"/>
          <p:cNvSpPr/>
          <p:nvPr/>
        </p:nvSpPr>
        <p:spPr>
          <a:xfrm>
            <a:off x="576072" y="1571059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c9e847bd6.choices?pid=f1c63b8b7&amp;color=0,0,0&amp;vtp=1&amp;bbb=1"/>
          <p:cNvSpPr/>
          <p:nvPr/>
        </p:nvSpPr>
        <p:spPr>
          <a:xfrm>
            <a:off x="576072" y="2783719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C_6_AN.3_1#c9e847bd6.bracket?pid=f1c63b8b7&amp;color=0,0,0&amp;vpa=1&amp;vtp=1"/>
          <p:cNvSpPr/>
          <p:nvPr/>
        </p:nvSpPr>
        <p:spPr>
          <a:xfrm>
            <a:off x="853090" y="27799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2#cd122af87?pid=932f6ab9c&amp;color=0,0,0&amp;mp=1&amp;vtp=1&amp;bt=1&amp;bbb=1&amp;hb=1"/>
          <p:cNvSpPr/>
          <p:nvPr/>
        </p:nvSpPr>
        <p:spPr>
          <a:xfrm>
            <a:off x="576072" y="972000"/>
            <a:ext cx="11036808" cy="5508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benefit,too.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satisfaction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addition,that’s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fluent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learners,improving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0_3#cd122af87?pid=932f6ab9c&amp;color=0,0,0&amp;vtp=1&amp;bt=1&amp;bbb=1&amp;hb=1"/>
          <p:cNvSpPr/>
          <p:nvPr/>
        </p:nvSpPr>
        <p:spPr>
          <a:xfrm>
            <a:off x="576072" y="972000"/>
            <a:ext cx="11036808" cy="550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studies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marathon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extra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opportunities,such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bank,helping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today!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M_5_BD.70_4#cd122af87?colgroup=30&amp;pid=932f6ab9c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3936810"/>
        </p:xfrm>
        <a:graphic>
          <a:graphicData uri="http://schemas.openxmlformats.org/drawingml/2006/table">
            <a:tbl>
              <a:tblPr/>
              <a:tblGrid>
                <a:gridCol w="1975104"/>
                <a:gridCol w="9043416"/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33782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benefits.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community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benefit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organization.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satisfied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enjoyable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friends.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already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knowledge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1_1#cd122af87.blank?pid=932f6ab9c&amp;color=0,0,0&amp;vpa=36&amp;vtp=1&amp;bbb=1"/>
          <p:cNvSpPr/>
          <p:nvPr/>
        </p:nvSpPr>
        <p:spPr>
          <a:xfrm>
            <a:off x="4316095" y="950214"/>
            <a:ext cx="2221611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Volunteering</a:t>
            </a:r>
            <a:endParaRPr lang="en-US" altLang="zh-CN" sz="2800" dirty="0"/>
          </a:p>
        </p:txBody>
      </p:sp>
      <p:sp>
        <p:nvSpPr>
          <p:cNvPr id="4" name="QM_5_AN.72_1#cd122af87.blank?pid=932f6ab9c&amp;color=0,0,0&amp;vpa=37&amp;vtp=1&amp;bbb=1"/>
          <p:cNvSpPr/>
          <p:nvPr/>
        </p:nvSpPr>
        <p:spPr>
          <a:xfrm>
            <a:off x="5727532" y="2647315"/>
            <a:ext cx="1182624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endParaRPr lang="en-US" altLang="zh-CN" sz="2800" dirty="0"/>
          </a:p>
        </p:txBody>
      </p:sp>
      <p:sp>
        <p:nvSpPr>
          <p:cNvPr id="5" name="QM_5_AN.73_1#cd122af87.blank?pid=932f6ab9c&amp;color=0,0,0&amp;vpa=38&amp;vtp=1&amp;bbb=1"/>
          <p:cNvSpPr/>
          <p:nvPr/>
        </p:nvSpPr>
        <p:spPr>
          <a:xfrm>
            <a:off x="2887494" y="4303649"/>
            <a:ext cx="207327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use/practice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M_5_BD.74_1#cd122af87?colgroup=5,24&amp;pid=932f6ab9c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256092"/>
        </p:xfrm>
        <a:graphic>
          <a:graphicData uri="http://schemas.openxmlformats.org/drawingml/2006/table">
            <a:tbl>
              <a:tblPr/>
              <a:tblGrid>
                <a:gridCol w="1975104"/>
                <a:gridCol w="9043416"/>
              </a:tblGrid>
              <a:tr h="225609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great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projects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marathon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raise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organization.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one-time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opportunities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5_1#cd122af87.blank?pid=932f6ab9c&amp;color=0,0,0&amp;vpa=39&amp;vtp=1&amp;bbb=1"/>
          <p:cNvSpPr/>
          <p:nvPr/>
        </p:nvSpPr>
        <p:spPr>
          <a:xfrm>
            <a:off x="925090" y="3065812"/>
            <a:ext cx="1325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actions</a:t>
            </a:r>
            <a:endParaRPr lang="en-US" altLang="zh-CN" sz="2800" dirty="0"/>
          </a:p>
        </p:txBody>
      </p:sp>
      <p:sp>
        <p:nvSpPr>
          <p:cNvPr id="4" name="QM_5_AN.76_1#cd122af87.blank?pid=932f6ab9c&amp;color=0,0,0&amp;vpa=40&amp;vtp=1&amp;bbb=1"/>
          <p:cNvSpPr/>
          <p:nvPr/>
        </p:nvSpPr>
        <p:spPr>
          <a:xfrm>
            <a:off x="3007771" y="3325067"/>
            <a:ext cx="28289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busy/unavailable</a:t>
            </a:r>
            <a:endParaRPr lang="en-US" altLang="zh-CN" sz="2800" dirty="0"/>
          </a:p>
        </p:txBody>
      </p:sp>
      <p:sp>
        <p:nvSpPr>
          <p:cNvPr id="2" name="QM_5_BD.74_1#cd122af87?colgroup=5,24&amp;pid=932f6ab9c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bc226e31?pid=c14c490da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2bc226e31?pid=c14c490da&amp;color=0,0,0&amp;tib=255,255,255&amp;iip=10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90682"/>
            <a:ext cx="1216152" cy="356616"/>
          </a:xfrm>
          <a:prstGeom prst="rect">
            <a:avLst/>
          </a:prstGeom>
        </p:spPr>
      </p:pic>
      <p:sp>
        <p:nvSpPr>
          <p:cNvPr id="4" name="QM_5_BD.77_1#833b87ca6?pid=2bc226e31&amp;color=0,0,0&amp;vtp=1&amp;bbb=1&amp;hb=1"/>
          <p:cNvSpPr/>
          <p:nvPr/>
        </p:nvSpPr>
        <p:spPr>
          <a:xfrm>
            <a:off x="576072" y="1571059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(责任)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opportunities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bookshops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7_1#833b87ca6?pid=2bc226e31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7_1#833b87ca6?pid=2bc226e31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advantages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include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interpersonal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communication,time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financial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(财务的)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planning.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2_1#90c60903d?pid=833b87ca6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4_1#fafb9f024?pid=833b87ca6&amp;color=0,0,0&amp;vtp=1&amp;bbb=1&amp;hb=1&amp;hltap=1"/>
          <p:cNvSpPr/>
          <p:nvPr/>
        </p:nvSpPr>
        <p:spPr>
          <a:xfrm>
            <a:off x="576072" y="2323788"/>
            <a:ext cx="1103680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6_1#71fcef20c?pid=833b87ca6&amp;color=0,0,0&amp;vtp=1&amp;bbb=1&amp;hltap=1"/>
          <p:cNvSpPr/>
          <p:nvPr/>
        </p:nvSpPr>
        <p:spPr>
          <a:xfrm>
            <a:off x="576072" y="49526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3_1#90c60903d?pid=833b87ca6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./He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18./18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endParaRPr lang="en-US" altLang="zh-CN" sz="2800" dirty="0"/>
          </a:p>
        </p:txBody>
      </p:sp>
      <p:sp>
        <p:nvSpPr>
          <p:cNvPr id="6" name="QB_6_AN.95_1#fafb9f024?pid=833b87ca6&amp;color=0,0,0&amp;vtp=1&amp;bbb=1&amp;hb=1&amp;hla=1"/>
          <p:cNvSpPr/>
          <p:nvPr/>
        </p:nvSpPr>
        <p:spPr>
          <a:xfrm>
            <a:off x="576072" y="29511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high-school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history./It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international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high-school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subjects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history.</a:t>
            </a:r>
            <a:endParaRPr lang="en-US" altLang="zh-CN" sz="2800" dirty="0"/>
          </a:p>
        </p:txBody>
      </p:sp>
      <p:sp>
        <p:nvSpPr>
          <p:cNvPr id="7" name="QB_6_AN.97_1#71fcef20c?pid=833b87ca6&amp;color=0,0,0&amp;vtp=1&amp;bbb=1&amp;hla=1"/>
          <p:cNvSpPr/>
          <p:nvPr/>
        </p:nvSpPr>
        <p:spPr>
          <a:xfrm>
            <a:off x="576072" y="558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home./They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2_1#df0839a70?pid=833b87ca6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Peter?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4_1#953638904?pid=833b87ca6&amp;color=0,0,0&amp;vtp=1&amp;bbb=1&amp;hb=1&amp;hltap=1"/>
          <p:cNvSpPr/>
          <p:nvPr/>
        </p:nvSpPr>
        <p:spPr>
          <a:xfrm>
            <a:off x="576072" y="296259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3_1#df0839a70?pid=833b87ca6&amp;color=0,0,0&amp;vtp=1&amp;bt=1&amp;bbb=1&amp;hb=1&amp;hla=1"/>
          <p:cNvSpPr/>
          <p:nvPr/>
        </p:nvSpPr>
        <p:spPr>
          <a:xfrm>
            <a:off x="576072" y="1599381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5" name="QB_6_AN.95_1#953638904?pid=833b87ca6&amp;color=0,0,0&amp;vtp=1&amp;bbb=1&amp;hb=1&amp;hla=1"/>
          <p:cNvSpPr/>
          <p:nvPr/>
        </p:nvSpPr>
        <p:spPr>
          <a:xfrm>
            <a:off x="576072" y="35899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balance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between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01854336?pid=c14c490da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801854336?pid=c14c490da&amp;color=0,0,0&amp;tib=255,255,255&amp;iip=1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3_1#2cd992300?pid=801854336&amp;color=0,0,0&amp;vtp=1&amp;bbb=1&amp;hb=1"/>
          <p:cNvSpPr/>
          <p:nvPr/>
        </p:nvSpPr>
        <p:spPr>
          <a:xfrm>
            <a:off x="576072" y="1571059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假设你叫李明，现在你们学校正在举办“劳动实践周”活动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同学们写一篇题为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Practice”的英语演讲稿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，发表在学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校的英文校刊上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。内容包括：1.劳动实践经历分享；2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.介绍劳动实践的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(至少两个)；3.号召同学们多进行劳动实践，行动起来。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f1c63b8b7?pid=85650b4b7&amp;color=0,0,0&amp;mp=1&amp;vtp=1&amp;bt=1&amp;bbb=1&amp;hb=1"/>
          <p:cNvSpPr/>
          <p:nvPr/>
        </p:nvSpPr>
        <p:spPr>
          <a:xfrm>
            <a:off x="576072" y="969264"/>
            <a:ext cx="11036808" cy="37842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now: Helping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(劳动教育), 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released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guideline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发布指导方针)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requires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5_1#4a91b3988.choices?pid=f1c63b8b7&amp;color=0,0,0&amp;vtp=1&amp;bbb=1"/>
          <p:cNvSpPr/>
          <p:nvPr/>
        </p:nvSpPr>
        <p:spPr>
          <a:xfrm>
            <a:off x="576072" y="4719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.tries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B.disagrees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.learns</a:t>
            </a:r>
            <a:endParaRPr lang="en-US" altLang="zh-CN" sz="2800" dirty="0"/>
          </a:p>
        </p:txBody>
      </p:sp>
      <p:sp>
        <p:nvSpPr>
          <p:cNvPr id="4" name="QC_6_AN.6_1#4a91b3988.bracket?pid=f1c63b8b7&amp;color=0,0,0&amp;vpa=2&amp;vtp=1"/>
          <p:cNvSpPr/>
          <p:nvPr/>
        </p:nvSpPr>
        <p:spPr>
          <a:xfrm>
            <a:off x="853090" y="47190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_1#cdb3f091f.choices?pid=f1c63b8b7&amp;color=0,0,0&amp;vtp=1&amp;bbb=1"/>
          <p:cNvSpPr/>
          <p:nvPr/>
        </p:nvSpPr>
        <p:spPr>
          <a:xfrm>
            <a:off x="576072" y="53605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.secret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B.competition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.importance</a:t>
            </a:r>
            <a:endParaRPr lang="en-US" altLang="zh-CN" sz="2800" dirty="0"/>
          </a:p>
        </p:txBody>
      </p:sp>
      <p:sp>
        <p:nvSpPr>
          <p:cNvPr id="6" name="QC_6_AN.8_1#cdb3f091f.bracket?pid=f1c63b8b7&amp;color=0,0,0&amp;vpa=3&amp;vtp=1"/>
          <p:cNvSpPr/>
          <p:nvPr/>
        </p:nvSpPr>
        <p:spPr>
          <a:xfrm>
            <a:off x="853090" y="53599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_1#6771d24bd.choices?pid=f1c63b8b7&amp;color=0,0,0&amp;vtp=1&amp;bbb=1"/>
          <p:cNvSpPr/>
          <p:nvPr/>
        </p:nvSpPr>
        <p:spPr>
          <a:xfrm>
            <a:off x="576072" y="599490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.expensive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B.necessary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.possible</a:t>
            </a:r>
            <a:endParaRPr lang="en-US" altLang="zh-CN" sz="2800" dirty="0"/>
          </a:p>
        </p:txBody>
      </p:sp>
      <p:sp>
        <p:nvSpPr>
          <p:cNvPr id="8" name="QC_6_AN.10_1#6771d24bd.bracket?pid=f1c63b8b7&amp;color=0,0,0&amp;vpa=4&amp;vtp=1"/>
          <p:cNvSpPr/>
          <p:nvPr/>
        </p:nvSpPr>
        <p:spPr>
          <a:xfrm>
            <a:off x="865790" y="59942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3_2#2cd992300?pid=801854336&amp;color=0,0,0&amp;vtp=1&amp;bt=1&amp;bb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70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5_AN.84_1#2cd992300.blank?pid=801854336&amp;color=0,0,0&amp;vpa=41&amp;vtp=1&amp;bbb=1"/>
          <p:cNvSpPr/>
          <p:nvPr/>
        </p:nvSpPr>
        <p:spPr>
          <a:xfrm>
            <a:off x="1742091" y="22369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劳动实践</a:t>
            </a:r>
            <a:endParaRPr lang="en-US" altLang="zh-CN" sz="2800" dirty="0"/>
          </a:p>
        </p:txBody>
      </p:sp>
      <p:sp>
        <p:nvSpPr>
          <p:cNvPr id="4" name="QB_5_AN.85_1#2cd992300.blank?pid=801854336&amp;color=0,0,0&amp;vpa=42&amp;vtp=1&amp;bbb=1"/>
          <p:cNvSpPr/>
          <p:nvPr/>
        </p:nvSpPr>
        <p:spPr>
          <a:xfrm>
            <a:off x="7787290" y="2236920"/>
            <a:ext cx="26400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应用文(演讲稿)</a:t>
            </a:r>
            <a:endParaRPr lang="en-US" altLang="zh-CN" sz="2800" dirty="0"/>
          </a:p>
        </p:txBody>
      </p:sp>
      <p:sp>
        <p:nvSpPr>
          <p:cNvPr id="5" name="QB_5_AN.86_1#2cd992300.blank?pid=801854336&amp;color=0,0,0&amp;vpa=43&amp;vtp=1&amp;bbb=1"/>
          <p:cNvSpPr/>
          <p:nvPr/>
        </p:nvSpPr>
        <p:spPr>
          <a:xfrm>
            <a:off x="1742091" y="286366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</a:t>
            </a:r>
            <a:endParaRPr lang="en-US" altLang="zh-CN" sz="2800" dirty="0"/>
          </a:p>
        </p:txBody>
      </p:sp>
      <p:sp>
        <p:nvSpPr>
          <p:cNvPr id="6" name="QB_5_AN.87_1#2cd992300.blank?pid=801854336&amp;color=0,0,0&amp;vpa=44&amp;vtp=1&amp;bbb=1"/>
          <p:cNvSpPr/>
          <p:nvPr/>
        </p:nvSpPr>
        <p:spPr>
          <a:xfrm>
            <a:off x="7012590" y="28636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一般现在时、一般过去时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1#2cd992300?pid=801854336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8" name="QB_5_BD.88_2#2cd992300?colgroup=2,13,12&amp;pid=801854336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09376" cy="3361184"/>
        </p:xfrm>
        <a:graphic>
          <a:graphicData uri="http://schemas.openxmlformats.org/drawingml/2006/table">
            <a:tbl>
              <a:tblPr/>
              <a:tblGrid>
                <a:gridCol w="1225296"/>
                <a:gridCol w="5157216"/>
                <a:gridCol w="4626864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劳动实践经历分享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介绍劳动实践的优点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可从技能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提升方面和团队合作方面出发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号召同学们多进行劳动实践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3#2cd992300?pid=801854336&amp;color=0,0,0&amp;vtp=1&amp;bt=1&amp;bbb=1&amp;hb=1"/>
          <p:cNvSpPr/>
          <p:nvPr/>
        </p:nvSpPr>
        <p:spPr>
          <a:xfrm>
            <a:off x="576072" y="97200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Hello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,boys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girls!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3" name="QB_5_AN.89_1#2cd992300.blank?pid=801854336&amp;color=0,0,0&amp;vpa=45&amp;vtp=1&amp;bbb=1&amp;hb=1"/>
          <p:cNvSpPr/>
          <p:nvPr/>
        </p:nvSpPr>
        <p:spPr>
          <a:xfrm>
            <a:off x="576072" y="2877000"/>
            <a:ext cx="9918637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3_1#2cd992300?pid=801854336&amp;color=0,0,0&amp;vtp=1&amp;bt=1&amp;bbb=1&amp;hb=1&amp;hltap=1"/>
          <p:cNvSpPr/>
          <p:nvPr/>
        </p:nvSpPr>
        <p:spPr>
          <a:xfrm>
            <a:off x="576072" y="9974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2_1#2cd992300?pid=801854336&amp;color=0,0,0&amp;vtp=1&amp;bt=1&amp;bbb=1&amp;hb=1&amp;hla=1"/>
          <p:cNvSpPr/>
          <p:nvPr/>
        </p:nvSpPr>
        <p:spPr>
          <a:xfrm>
            <a:off x="576072" y="972000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Wednesday,I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sunny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blew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gently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holes,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water,some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carried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laughed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happily.</a:t>
            </a:r>
            <a:endParaRPr lang="en-US" altLang="zh-CN" sz="2800" dirty="0"/>
          </a:p>
        </p:txBody>
      </p:sp>
      <p:sp>
        <p:nvSpPr>
          <p:cNvPr id="4" name="QB_5_AN.94_1#2cd992300?pid=801854336&amp;color=0,0,0&amp;vtp=1&amp;bt=1&amp;bbb=1&amp;hb=1&amp;hltap=1&amp;hla=1"/>
          <p:cNvSpPr/>
          <p:nvPr/>
        </p:nvSpPr>
        <p:spPr>
          <a:xfrm>
            <a:off x="576072" y="482518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humans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6_1#2cd992300?pid=801854336&amp;color=0,0,0&amp;vtp=1&amp;bt=1&amp;bbb=1&amp;hb=1&amp;hltap=1"/>
          <p:cNvSpPr/>
          <p:nvPr/>
        </p:nvSpPr>
        <p:spPr>
          <a:xfrm>
            <a:off x="576072" y="97200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you!</a:t>
            </a:r>
            <a:endParaRPr lang="en-US" altLang="zh-CN" sz="2800" dirty="0"/>
          </a:p>
        </p:txBody>
      </p:sp>
      <p:sp>
        <p:nvSpPr>
          <p:cNvPr id="3" name="QB_5_AN.95_1#2cd992300?pid=801854336&amp;color=0,0,0&amp;vtp=1&amp;bt=1&amp;bbb=1&amp;hb=1&amp;hla=1"/>
          <p:cNvSpPr/>
          <p:nvPr/>
        </p:nvSpPr>
        <p:spPr>
          <a:xfrm>
            <a:off x="576072" y="9466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books,too.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4" name="QB_5_AN.97_1#2cd992300?pid=801854336&amp;color=0,0,0&amp;vtp=1&amp;bt=1&amp;bbb=1&amp;hb=1&amp;hltap=1&amp;hla=1"/>
          <p:cNvSpPr/>
          <p:nvPr/>
        </p:nvSpPr>
        <p:spPr>
          <a:xfrm>
            <a:off x="576072" y="352216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!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practice.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f1c63b8b7?pid=85650b4b7&amp;color=0,0,0&amp;mp=1&amp;vtp=1&amp;bt=1&amp;bbb=1&amp;hb=1"/>
          <p:cNvSpPr/>
          <p:nvPr/>
        </p:nvSpPr>
        <p:spPr>
          <a:xfrm>
            <a:off x="576072" y="969264"/>
            <a:ext cx="11036808" cy="31408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12_1#5aa093821.choices?pid=f1c63b8b7&amp;color=0,0,0&amp;vtp=1&amp;bbb=1"/>
          <p:cNvSpPr/>
          <p:nvPr/>
        </p:nvSpPr>
        <p:spPr>
          <a:xfrm>
            <a:off x="576072" y="410572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.realize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B.introduce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.describe</a:t>
            </a:r>
            <a:endParaRPr lang="en-US" altLang="zh-CN" sz="2800" dirty="0"/>
          </a:p>
        </p:txBody>
      </p:sp>
      <p:sp>
        <p:nvSpPr>
          <p:cNvPr id="4" name="QC_6_AN.13_1#5aa093821.bracket?pid=f1c63b8b7&amp;color=0,0,0&amp;vpa=5&amp;vtp=1"/>
          <p:cNvSpPr/>
          <p:nvPr/>
        </p:nvSpPr>
        <p:spPr>
          <a:xfrm>
            <a:off x="853090" y="41019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4_1#3cc214f72.choices?pid=f1c63b8b7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.meaning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B.practice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.difficulty</a:t>
            </a:r>
            <a:endParaRPr lang="en-US" altLang="zh-CN" sz="2800" dirty="0"/>
          </a:p>
        </p:txBody>
      </p:sp>
      <p:sp>
        <p:nvSpPr>
          <p:cNvPr id="6" name="QC_6_AN.15_1#3cc214f72.bracket?pid=f1c63b8b7&amp;color=0,0,0&amp;vpa=6&amp;vtp=1"/>
          <p:cNvSpPr/>
          <p:nvPr/>
        </p:nvSpPr>
        <p:spPr>
          <a:xfrm>
            <a:off x="853090" y="473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6_1#f1c63b8b7?pid=85650b4b7&amp;color=0,0,0&amp;mp=1&amp;vtp=1&amp;bt=1&amp;bbb=1&amp;hb=1"/>
          <p:cNvSpPr/>
          <p:nvPr/>
        </p:nvSpPr>
        <p:spPr>
          <a:xfrm>
            <a:off x="576072" y="969264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week, 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real-world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Tree-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6_BD.17_1#7bb846f52.choices?pid=f1c63b8b7&amp;color=0,0,0&amp;vtp=1&amp;bbb=1"/>
          <p:cNvSpPr/>
          <p:nvPr/>
        </p:nvSpPr>
        <p:spPr>
          <a:xfrm>
            <a:off x="576072" y="47450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.role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B.character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.use</a:t>
            </a:r>
            <a:endParaRPr lang="en-US" altLang="zh-CN" sz="2800" dirty="0"/>
          </a:p>
        </p:txBody>
      </p:sp>
      <p:sp>
        <p:nvSpPr>
          <p:cNvPr id="4" name="QC_6_AN.18_1#7bb846f52.bracket?pid=f1c63b8b7&amp;color=0,0,0&amp;vpa=7&amp;vtp=1"/>
          <p:cNvSpPr/>
          <p:nvPr/>
        </p:nvSpPr>
        <p:spPr>
          <a:xfrm>
            <a:off x="853090" y="47412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_1#46361f739.choices?pid=f1c63b8b7&amp;color=0,0,0&amp;vtp=1&amp;bbb=1"/>
          <p:cNvSpPr/>
          <p:nvPr/>
        </p:nvSpPr>
        <p:spPr>
          <a:xfrm>
            <a:off x="576072" y="53827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.offer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B.provide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.protect</a:t>
            </a:r>
            <a:endParaRPr lang="en-US" altLang="zh-CN" sz="2800" dirty="0"/>
          </a:p>
        </p:txBody>
      </p:sp>
      <p:sp>
        <p:nvSpPr>
          <p:cNvPr id="6" name="QC_6_AN.20_1#46361f739.bracket?pid=f1c63b8b7&amp;color=0,0,0&amp;vpa=8&amp;vtp=1"/>
          <p:cNvSpPr/>
          <p:nvPr/>
        </p:nvSpPr>
        <p:spPr>
          <a:xfrm>
            <a:off x="865790" y="53789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1_1#f1c63b8b7?pid=85650b4b7&amp;color=0,0,0&amp;mp=1&amp;vtp=1&amp;bt=1&amp;bbb=1&amp;hb=1"/>
          <p:cNvSpPr/>
          <p:nvPr/>
        </p:nvSpPr>
        <p:spPr>
          <a:xfrm>
            <a:off x="576072" y="969264"/>
            <a:ext cx="11036808" cy="37885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teachers,parents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cooking,washing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rooms.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someday, leaving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6_BD.22_1#9d44c9bb7.choices?pid=f1c63b8b7&amp;color=0,0,0&amp;vtp=1&amp;bbb=1"/>
          <p:cNvSpPr/>
          <p:nvPr/>
        </p:nvSpPr>
        <p:spPr>
          <a:xfrm>
            <a:off x="576072" y="475342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.housework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B.research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.business</a:t>
            </a:r>
            <a:endParaRPr lang="en-US" altLang="zh-CN" sz="2800" dirty="0"/>
          </a:p>
        </p:txBody>
      </p:sp>
      <p:sp>
        <p:nvSpPr>
          <p:cNvPr id="4" name="QC_6_AN.23_1#9d44c9bb7.bracket?pid=f1c63b8b7&amp;color=0,0,0&amp;vpa=9&amp;vtp=1"/>
          <p:cNvSpPr/>
          <p:nvPr/>
        </p:nvSpPr>
        <p:spPr>
          <a:xfrm>
            <a:off x="853090" y="47496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4_1#d7616a62b.choices?pid=f1c63b8b7&amp;color=0,0,0&amp;vtp=1&amp;bbb=1"/>
          <p:cNvSpPr/>
          <p:nvPr/>
        </p:nvSpPr>
        <p:spPr>
          <a:xfrm>
            <a:off x="576072" y="5370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4910455" algn="l"/>
                <a:tab pos="8056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.finally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B.luckily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.successfully</a:t>
            </a:r>
            <a:endParaRPr lang="en-US" altLang="zh-CN" sz="2800" dirty="0"/>
          </a:p>
        </p:txBody>
      </p:sp>
      <p:sp>
        <p:nvSpPr>
          <p:cNvPr id="6" name="QC_6_AN.25_1#d7616a62b.bracket?pid=f1c63b8b7&amp;color=0,0,0&amp;vpa=10&amp;vtp=1"/>
          <p:cNvSpPr/>
          <p:nvPr/>
        </p:nvSpPr>
        <p:spPr>
          <a:xfrm>
            <a:off x="853090" y="5366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5fd7ebf1?pid=c14c490da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68a0f148a?pid=35fd7ebf1&amp;color=0,0,0&amp;vtp=1&amp;bbb=1"/>
          <p:cNvSpPr/>
          <p:nvPr/>
        </p:nvSpPr>
        <p:spPr>
          <a:xfrm>
            <a:off x="576072" y="158864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重庆三模改编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6_1#68a0f148a?pid=35fd7ebf1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265" y="173037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6_2#68a0f148a?pid=35fd7ebf1&amp;color=0,0,0&amp;vtp=1&amp;bbb=1&amp;hb=1"/>
          <p:cNvSpPr/>
          <p:nvPr/>
        </p:nvSpPr>
        <p:spPr>
          <a:xfrm>
            <a:off x="576072" y="2249678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劳动课程).The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5_BD.26_3#68a0f148a?colgroup=13,16&amp;pid=35fd7ebf1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09376" cy="5547360"/>
        </p:xfrm>
        <a:graphic>
          <a:graphicData uri="http://schemas.openxmlformats.org/drawingml/2006/table">
            <a:tbl>
              <a:tblPr/>
              <a:tblGrid>
                <a:gridCol w="5047488"/>
                <a:gridCol w="5961888"/>
              </a:tblGrid>
              <a:tr h="302003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encourage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habit.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biggest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cooking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materials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classroom.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wonderful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explore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developing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habits!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304,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Course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cutting,Chinese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(黏土)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kite-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making,here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chance.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require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patience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skills.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activity,teaching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hands.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Place: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203,Building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17943</Words>
  <Application>WPS 演示</Application>
  <PresentationFormat>宽屏</PresentationFormat>
  <Paragraphs>676</Paragraphs>
  <Slides>45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70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70</cp:revision>
  <dcterms:created xsi:type="dcterms:W3CDTF">2026-02-02T06:00:00Z</dcterms:created>
  <dcterms:modified xsi:type="dcterms:W3CDTF">2026-02-28T11:24:11Z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