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331" r:id="rId36"/>
    <p:sldId id="332" r:id="rId37"/>
    <p:sldId id="333" r:id="rId38"/>
    <p:sldId id="334" r:id="rId39"/>
    <p:sldId id="335" r:id="rId40"/>
    <p:sldId id="336" r:id="rId41"/>
    <p:sldId id="337" r:id="rId42"/>
    <p:sldId id="338" r:id="rId43"/>
    <p:sldId id="339" r:id="rId44"/>
    <p:sldId id="299" r:id="rId4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4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4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2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M_5_BD.25_6#1d6158e97?colgroup=30&amp;pid=f353db0ce&amp;color=0,0,0&amp;vtp=1&amp;bt=1&amp;bbb=1&amp;hb=1"/>
          <p:cNvGraphicFramePr>
            <a:graphicFrameLocks noGrp="1"/>
          </p:cNvGraphicFramePr>
          <p:nvPr/>
        </p:nvGraphicFramePr>
        <p:xfrm>
          <a:off x="576072" y="1672590"/>
          <a:ext cx="11018520" cy="4475036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447503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Lei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Tao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,16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Friendship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founded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communication,and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interaction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sometimes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intentional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(有意识的)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ideas.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forward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communicate,the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relationship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gradually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disappear.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example,this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term,I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those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classmates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value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before.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fact,so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lesson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improve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friendships.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5_BD.25_6#1d6158e97?colgroup=30&amp;pid=f353db0ce&amp;color=0,0,0&amp;vtp=1&amp;bt=1&amp;bbb=1"/>
          <p:cNvSpPr txBox="1"/>
          <p:nvPr/>
        </p:nvSpPr>
        <p:spPr>
          <a:xfrm>
            <a:off x="10876447" y="9692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6_1#6ea182ad8?pid=1d6158e97&amp;color=0,0,0&amp;vtp=1&amp;bt=1&amp;bbb=1&amp;hb=1"/>
          <p:cNvSpPr/>
          <p:nvPr/>
        </p:nvSpPr>
        <p:spPr>
          <a:xfrm>
            <a:off x="576072" y="969264"/>
            <a:ext cx="11036808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Yuhao,how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friendship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3" name="QC_6_AN.27_1#6ea182ad8.bracket?pid=1d6158e97&amp;color=0,0,0&amp;vpa=11&amp;vtp=1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6_2#6ea182ad8.choices?pid=1d6158e97&amp;color=0,0,0&amp;vtp=1&amp;bbb=1"/>
          <p:cNvSpPr/>
          <p:nvPr/>
        </p:nvSpPr>
        <p:spPr>
          <a:xfrm>
            <a:off x="576072" y="224967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46500" algn="l"/>
                <a:tab pos="71247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.Comfortable.</a:t>
            </a:r>
            <a:endParaRPr lang="en-US" altLang="zh-CN" sz="2800" dirty="0"/>
          </a:p>
        </p:txBody>
      </p:sp>
      <p:sp>
        <p:nvSpPr>
          <p:cNvPr id="5" name="QC_6_BD.28_1#cb0f99c4c?pid=1d6158e97&amp;color=0,0,0&amp;vtp=1&amp;bbb=1"/>
          <p:cNvSpPr/>
          <p:nvPr/>
        </p:nvSpPr>
        <p:spPr>
          <a:xfrm>
            <a:off x="576072" y="28808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Hong’s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eyes?</a:t>
            </a:r>
            <a:endParaRPr lang="en-US" altLang="zh-CN" sz="2800" dirty="0"/>
          </a:p>
        </p:txBody>
      </p:sp>
      <p:sp>
        <p:nvSpPr>
          <p:cNvPr id="6" name="QC_6_AN.29_1#cb0f99c4c.bracket?pid=1d6158e97&amp;color=0,0,0&amp;vpa=12&amp;vtp=1"/>
          <p:cNvSpPr/>
          <p:nvPr/>
        </p:nvSpPr>
        <p:spPr>
          <a:xfrm>
            <a:off x="853090" y="28770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28_2#cb0f99c4c.choices?pid=1d6158e97&amp;color=0,0,0&amp;vtp=1&amp;bbb=1"/>
          <p:cNvSpPr/>
          <p:nvPr/>
        </p:nvSpPr>
        <p:spPr>
          <a:xfrm>
            <a:off x="576072" y="351986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gifts.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0_1#57e2c7992?pid=1d6158e97&amp;color=0,0,0&amp;vtp=1&amp;bt=1&amp;bbb=1&amp;hb=1"/>
          <p:cNvSpPr/>
          <p:nvPr/>
        </p:nvSpPr>
        <p:spPr>
          <a:xfrm>
            <a:off x="576072" y="969264"/>
            <a:ext cx="11036808" cy="1045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Tao’s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class?</a:t>
            </a:r>
            <a:endParaRPr lang="en-US" altLang="zh-CN" sz="2800" dirty="0"/>
          </a:p>
        </p:txBody>
      </p:sp>
      <p:sp>
        <p:nvSpPr>
          <p:cNvPr id="3" name="QC_6_AN.31_1#57e2c7992.bracket?pid=1d6158e97&amp;color=0,0,0&amp;vpa=13&amp;vtp=1"/>
          <p:cNvSpPr/>
          <p:nvPr/>
        </p:nvSpPr>
        <p:spPr>
          <a:xfrm>
            <a:off x="853090" y="973328"/>
            <a:ext cx="51593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0_2#57e2c7992.choices?pid=1d6158e97&amp;color=0,0,0&amp;vtp=1&amp;bbb=1"/>
          <p:cNvSpPr/>
          <p:nvPr/>
        </p:nvSpPr>
        <p:spPr>
          <a:xfrm>
            <a:off x="576072" y="2071814"/>
            <a:ext cx="11036808" cy="1604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him.</a:t>
            </a:r>
            <a:endParaRPr lang="en-US" altLang="zh-CN" sz="2800" dirty="0"/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.Seldom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him.</a:t>
            </a:r>
            <a:endParaRPr lang="en-US" altLang="zh-CN" sz="2800" dirty="0"/>
          </a:p>
        </p:txBody>
      </p:sp>
      <p:sp>
        <p:nvSpPr>
          <p:cNvPr id="5" name="QC_6_BD.32_1#7a5f55a83?pid=1d6158e97&amp;color=0,0,0&amp;vtp=1&amp;bbb=1"/>
          <p:cNvSpPr/>
          <p:nvPr/>
        </p:nvSpPr>
        <p:spPr>
          <a:xfrm>
            <a:off x="576072" y="3753866"/>
            <a:ext cx="11036808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6" name="QC_6_AN.33_1#7a5f55a83.bracket?pid=1d6158e97&amp;color=0,0,0&amp;vpa=14&amp;vtp=1"/>
          <p:cNvSpPr/>
          <p:nvPr/>
        </p:nvSpPr>
        <p:spPr>
          <a:xfrm>
            <a:off x="853090" y="3747389"/>
            <a:ext cx="515938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32_2#7a5f55a83.choices?pid=1d6158e97&amp;color=0,0,0&amp;vtp=1&amp;bbb=1&amp;hb=1"/>
          <p:cNvSpPr/>
          <p:nvPr/>
        </p:nvSpPr>
        <p:spPr>
          <a:xfrm>
            <a:off x="576072" y="4305363"/>
            <a:ext cx="11036808" cy="21633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friendships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comfortable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natural.</a:t>
            </a:r>
            <a:endParaRPr lang="en-US" altLang="zh-CN" sz="2800" dirty="0"/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contact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4_1#99d533d37?pid=1d6158e97&amp;color=0,0,0&amp;vtp=1&amp;bt=1&amp;bbb=1&amp;hb=1"/>
          <p:cNvSpPr/>
          <p:nvPr/>
        </p:nvSpPr>
        <p:spPr>
          <a:xfrm>
            <a:off x="576072" y="969264"/>
            <a:ext cx="11036808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newspaper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3" name="QC_6_AN.35_1#99d533d37.bracket?pid=1d6158e97&amp;color=0,0,0&amp;vpa=15&amp;vtp=1"/>
          <p:cNvSpPr/>
          <p:nvPr/>
        </p:nvSpPr>
        <p:spPr>
          <a:xfrm>
            <a:off x="865790" y="976884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4_2#99d533d37.choices?pid=1d6158e97&amp;color=0,0,0&amp;vtp=1&amp;bbb=1"/>
          <p:cNvSpPr/>
          <p:nvPr/>
        </p:nvSpPr>
        <p:spPr>
          <a:xfrm>
            <a:off x="576072" y="225285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6_1#cf4f552e5?pid=f353db0ce&amp;color=0,0,0&amp;vtp=1&amp;bt=1&amp;bbb=1"/>
          <p:cNvSpPr/>
          <p:nvPr/>
        </p:nvSpPr>
        <p:spPr>
          <a:xfrm>
            <a:off x="576072" y="972000"/>
            <a:ext cx="11036808" cy="6248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5_BD.36_1#cf4f552e5?pid=f353db0ce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3315" y="1092396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5_BD.36_2#cf4f552e5?pid=f353db0ce&amp;color=0,0,0&amp;vtp=1&amp;bbb=1&amp;hb=1"/>
          <p:cNvSpPr/>
          <p:nvPr/>
        </p:nvSpPr>
        <p:spPr>
          <a:xfrm>
            <a:off x="576072" y="1591633"/>
            <a:ext cx="11036808" cy="4876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nervous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moments.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phobia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(社交恐惧症)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phobia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appear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describe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themselves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“social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phobia”.They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prefer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much,saying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socialize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“real”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illness?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6_2#cf4f552e5?pid=f353db0ce&amp;color=0,0,0&amp;vtp=1&amp;bbb=1&amp;hb=1"/>
          <p:cNvSpPr/>
          <p:nvPr/>
        </p:nvSpPr>
        <p:spPr>
          <a:xfrm>
            <a:off x="576072" y="9720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researcher,Ty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Tashiro,thinks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situations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correctly,so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uncomfortable.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repudiate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prefer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phobia.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0"/>
              </a:rPr>
              <a:t>_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▲_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phobia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6_2#cf4f552e5?pid=f353db0ce&amp;color=0,0,0&amp;vtp=1&amp;bbb=1&amp;hb=1"/>
          <p:cNvSpPr/>
          <p:nvPr/>
        </p:nvSpPr>
        <p:spPr>
          <a:xfrm>
            <a:off x="576072" y="972000"/>
            <a:ext cx="11036808" cy="44414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normal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phobia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terrible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Luckily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phobia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self-help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themselves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control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Mental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treatment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(心理治疗)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them,people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phobia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#1.4.1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7_1#a170bc2cf?pid=cf4f552e5&amp;color=0,0,0&amp;vtp=1&amp;bt=1&amp;bbb=1&amp;hb=1"/>
          <p:cNvSpPr/>
          <p:nvPr/>
        </p:nvSpPr>
        <p:spPr>
          <a:xfrm>
            <a:off x="576072" y="969264"/>
            <a:ext cx="11036808" cy="1045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socializing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3" name="QC_6_AN.38_1#a170bc2cf.bracket?pid=cf4f552e5&amp;color=0,0,0&amp;vpa=16&amp;vtp=1"/>
          <p:cNvSpPr/>
          <p:nvPr/>
        </p:nvSpPr>
        <p:spPr>
          <a:xfrm>
            <a:off x="853090" y="973328"/>
            <a:ext cx="51593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7_2#a170bc2cf.choices?pid=cf4f552e5&amp;color=0,0,0&amp;vtp=1&amp;bbb=1"/>
          <p:cNvSpPr/>
          <p:nvPr/>
        </p:nvSpPr>
        <p:spPr>
          <a:xfrm>
            <a:off x="576072" y="2085340"/>
            <a:ext cx="11036808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3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Necessary.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.Hard.</a:t>
            </a:r>
            <a:endParaRPr lang="en-US" altLang="zh-CN" sz="2800" dirty="0"/>
          </a:p>
        </p:txBody>
      </p:sp>
      <p:sp>
        <p:nvSpPr>
          <p:cNvPr id="5" name="QC_6_BD.39_1#3896f718c?pid=cf4f552e5&amp;color=0,0,0&amp;vtp=1&amp;bbb=1&amp;hb=1"/>
          <p:cNvSpPr/>
          <p:nvPr/>
        </p:nvSpPr>
        <p:spPr>
          <a:xfrm>
            <a:off x="576072" y="2636837"/>
            <a:ext cx="11036808" cy="10504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repudiate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6" name="QC_6_AN.40_1#3896f718c.bracket?pid=cf4f552e5&amp;color=0,0,0&amp;vpa=17&amp;vtp=1"/>
          <p:cNvSpPr/>
          <p:nvPr/>
        </p:nvSpPr>
        <p:spPr>
          <a:xfrm>
            <a:off x="865790" y="2640901"/>
            <a:ext cx="495300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39_2#3896f718c.choices?pid=cf4f552e5&amp;color=0,0,0&amp;vtp=1&amp;bbb=1"/>
          <p:cNvSpPr/>
          <p:nvPr/>
        </p:nvSpPr>
        <p:spPr>
          <a:xfrm>
            <a:off x="576072" y="3755007"/>
            <a:ext cx="11036808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3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Reuse.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Refuse.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.Return.</a:t>
            </a:r>
            <a:endParaRPr lang="en-US" altLang="zh-CN" sz="2800" dirty="0"/>
          </a:p>
        </p:txBody>
      </p:sp>
      <p:sp>
        <p:nvSpPr>
          <p:cNvPr id="8" name="QC_6_BD.41_1#9cae623b6?pid=cf4f552e5&amp;color=0,0,0&amp;vtp=1&amp;bbb=1"/>
          <p:cNvSpPr/>
          <p:nvPr/>
        </p:nvSpPr>
        <p:spPr>
          <a:xfrm>
            <a:off x="576072" y="4321048"/>
            <a:ext cx="11036808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▲_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4?</a:t>
            </a:r>
            <a:endParaRPr lang="en-US" altLang="zh-CN" sz="2800" dirty="0"/>
          </a:p>
        </p:txBody>
      </p:sp>
      <p:sp>
        <p:nvSpPr>
          <p:cNvPr id="9" name="QC_6_AN.42_1#9cae623b6.bracket?pid=cf4f552e5&amp;color=0,0,0&amp;vpa=18&amp;vtp=1"/>
          <p:cNvSpPr/>
          <p:nvPr/>
        </p:nvSpPr>
        <p:spPr>
          <a:xfrm>
            <a:off x="853090" y="4314571"/>
            <a:ext cx="515938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41_2#9cae623b6.choices?pid=cf4f552e5&amp;color=0,0,0&amp;vtp=1&amp;bbb=1"/>
          <p:cNvSpPr/>
          <p:nvPr/>
        </p:nvSpPr>
        <p:spPr>
          <a:xfrm>
            <a:off x="576072" y="4872545"/>
            <a:ext cx="11036808" cy="1604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A.Real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phobia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serious.</a:t>
            </a:r>
            <a:endParaRPr lang="en-US" altLang="zh-CN" sz="2800" dirty="0"/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phobia.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phobia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3_1#cd0355a08?pid=cf4f552e5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6_AN.44_1#cd0355a08.bracket?pid=cf4f552e5&amp;color=0,0,0&amp;vpa=19&amp;vtp=1"/>
          <p:cNvSpPr/>
          <p:nvPr/>
        </p:nvSpPr>
        <p:spPr>
          <a:xfrm>
            <a:off x="853090" y="96545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3_2#cd0355a08.choices?pid=cf4f552e5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A.social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phobia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treated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phobia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phobia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endParaRPr lang="en-US" altLang="zh-CN" sz="2800" dirty="0"/>
          </a:p>
        </p:txBody>
      </p:sp>
      <p:sp>
        <p:nvSpPr>
          <p:cNvPr id="5" name="QC_6_BD.45_1#aa3121567?pid=cf4f552e5&amp;color=0,0,0&amp;vtp=1&amp;bbb=1"/>
          <p:cNvSpPr/>
          <p:nvPr/>
        </p:nvSpPr>
        <p:spPr>
          <a:xfrm>
            <a:off x="576072" y="35285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6" name="QC_6_AN.46_1#aa3121567.bracket?pid=cf4f552e5&amp;color=0,0,0&amp;vpa=20&amp;vtp=1"/>
          <p:cNvSpPr/>
          <p:nvPr/>
        </p:nvSpPr>
        <p:spPr>
          <a:xfrm>
            <a:off x="865790" y="35247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45_2#aa3121567.choices?pid=cf4f552e5&amp;color=0,0,0&amp;vtp=1&amp;bbb=1"/>
          <p:cNvSpPr/>
          <p:nvPr/>
        </p:nvSpPr>
        <p:spPr>
          <a:xfrm>
            <a:off x="576072" y="416756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Phobia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Phobia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99cfd21f?pid=475e88929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、短文填空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099cfd21f?pid=475e88929&amp;color=0,0,0&amp;tib=255,255,255&amp;iip=4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9803" y="1090682"/>
            <a:ext cx="1216152" cy="356616"/>
          </a:xfrm>
          <a:prstGeom prst="rect">
            <a:avLst/>
          </a:prstGeom>
        </p:spPr>
      </p:pic>
      <p:graphicFrame>
        <p:nvGraphicFramePr>
          <p:cNvPr id="18" name="QM_5_BD.47_1#2cfe2fcb8?colgroup=30&amp;vts=1&amp;pid=099cfd21f&amp;color=0,0,0&amp;vtp=1&amp;bbb=1&amp;hb=1"/>
          <p:cNvGraphicFramePr>
            <a:graphicFrameLocks noGrp="1"/>
          </p:cNvGraphicFramePr>
          <p:nvPr/>
        </p:nvGraphicFramePr>
        <p:xfrm>
          <a:off x="576072" y="1632781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beside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careful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cross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effect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explain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practice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yourself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M_5_BD.47_2#2cfe2fcb8?vts=1&amp;pid=099cfd21f&amp;color=0,0,0&amp;vtp=1&amp;bbb=1&amp;hb=1"/>
          <p:cNvSpPr/>
          <p:nvPr/>
        </p:nvSpPr>
        <p:spPr>
          <a:xfrm>
            <a:off x="576072" y="2877381"/>
            <a:ext cx="11036808" cy="1202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secret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communication.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</a:t>
            </a:r>
            <a:endParaRPr lang="en-US" altLang="zh-CN" sz="2800" dirty="0"/>
          </a:p>
        </p:txBody>
      </p:sp>
      <p:sp>
        <p:nvSpPr>
          <p:cNvPr id="6" name="QM_5_AN.48_1#2cfe2fcb8.blank?vts=1&amp;pid=099cfd21f&amp;color=0,0,0&amp;vpa=21&amp;vtp=1&amp;bbb=1"/>
          <p:cNvSpPr/>
          <p:nvPr/>
        </p:nvSpPr>
        <p:spPr>
          <a:xfrm>
            <a:off x="7461536" y="3483171"/>
            <a:ext cx="1008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第二部分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主题突破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67614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人与</a:t>
            </a: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社会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主题四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人际交往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二部分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主题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四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M_5_BD.49_1#2cfe2fcb8?colgroup=30&amp;vts=1&amp;pid=099cfd21f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beside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careful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cross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effect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explain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practice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yourself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49_2#2cfe2fcb8?vts=1&amp;pid=099cfd21f&amp;color=0,0,0&amp;mp=1&amp;vtp=1&amp;bbb=1&amp;hb=1"/>
          <p:cNvSpPr/>
          <p:nvPr/>
        </p:nvSpPr>
        <p:spPr>
          <a:xfrm>
            <a:off x="576072" y="22098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First,listen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you,give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them,nod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saying.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</a:t>
            </a:r>
            <a:endParaRPr lang="en-US" altLang="zh-CN" sz="2800" dirty="0"/>
          </a:p>
        </p:txBody>
      </p:sp>
      <p:sp>
        <p:nvSpPr>
          <p:cNvPr id="4" name="QM_5_AN.50_1#2cfe2fcb8.blank?vts=1&amp;pid=099cfd21f&amp;color=0,0,0&amp;mp=1&amp;vpa=22&amp;vtp=1&amp;bbb=1"/>
          <p:cNvSpPr/>
          <p:nvPr/>
        </p:nvSpPr>
        <p:spPr>
          <a:xfrm>
            <a:off x="853090" y="2814320"/>
            <a:ext cx="132715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talking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M_5_BD.51_1#2cfe2fcb8?colgroup=30&amp;vts=1&amp;pid=099cfd21f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beside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careful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cross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effect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explain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practice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yourself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1_2#2cfe2fcb8?vts=1&amp;pid=099cfd21f&amp;color=0,0,0&amp;mp=1&amp;vtp=1&amp;bbb=1&amp;hb=1"/>
          <p:cNvSpPr/>
          <p:nvPr/>
        </p:nvSpPr>
        <p:spPr>
          <a:xfrm>
            <a:off x="576072" y="22098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Then,think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,“Is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helpful?”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“Yes”,feel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not,keep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</a:t>
            </a:r>
            <a:endParaRPr lang="en-US" altLang="zh-CN" sz="2800" dirty="0"/>
          </a:p>
        </p:txBody>
      </p:sp>
      <p:sp>
        <p:nvSpPr>
          <p:cNvPr id="4" name="QM_5_AN.52_1#2cfe2fcb8.blank?vts=1&amp;pid=099cfd21f&amp;color=0,0,0&amp;mp=1&amp;vpa=23&amp;vtp=1&amp;bbb=1"/>
          <p:cNvSpPr/>
          <p:nvPr/>
        </p:nvSpPr>
        <p:spPr>
          <a:xfrm>
            <a:off x="2542191" y="2166620"/>
            <a:ext cx="1593787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carefully</a:t>
            </a:r>
            <a:endParaRPr lang="en-US" altLang="zh-CN" sz="2800" dirty="0"/>
          </a:p>
        </p:txBody>
      </p:sp>
      <p:sp>
        <p:nvSpPr>
          <p:cNvPr id="5" name="QM_5_AN.53_1#2cfe2fcb8.blank?vts=1&amp;pid=099cfd21f&amp;color=0,0,0&amp;mp=1&amp;vpa=24&amp;vtp=1&amp;bbb=1"/>
          <p:cNvSpPr/>
          <p:nvPr/>
        </p:nvSpPr>
        <p:spPr>
          <a:xfrm>
            <a:off x="823209" y="2814320"/>
            <a:ext cx="1495362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crossing</a:t>
            </a:r>
            <a:endParaRPr lang="en-US" altLang="zh-CN" sz="2800" dirty="0"/>
          </a:p>
        </p:txBody>
      </p:sp>
      <p:sp>
        <p:nvSpPr>
          <p:cNvPr id="6" name="QM_5_AN.54_1#2cfe2fcb8.blank?vts=1&amp;pid=099cfd21f&amp;color=0,0,0&amp;mp=1&amp;vpa=25&amp;vtp=1&amp;bbb=1"/>
          <p:cNvSpPr/>
          <p:nvPr/>
        </p:nvSpPr>
        <p:spPr>
          <a:xfrm>
            <a:off x="3442304" y="3462020"/>
            <a:ext cx="14827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QM_5_BD.55_1#2cfe2fcb8?colgroup=30&amp;vts=1&amp;pid=099cfd21f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beside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careful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cross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effect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explain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practice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yourself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5_2#2cfe2fcb8?vts=1&amp;pid=099cfd21f&amp;color=0,0,0&amp;mp=1&amp;vtp=1&amp;bbb=1&amp;hb=1"/>
          <p:cNvSpPr/>
          <p:nvPr/>
        </p:nvSpPr>
        <p:spPr>
          <a:xfrm>
            <a:off x="575945" y="2209800"/>
            <a:ext cx="11170920" cy="249809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more,use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words,not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(拳头).If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someone,don’t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Instead,use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difference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physical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1.2</a:t>
            </a:r>
            <a:endParaRPr lang="en-US" altLang="zh-CN" sz="2800" dirty="0"/>
          </a:p>
        </p:txBody>
      </p:sp>
      <p:sp>
        <p:nvSpPr>
          <p:cNvPr id="4" name="QM_5_AN.56_1#2cfe2fcb8.blank?vts=1&amp;pid=099cfd21f&amp;color=0,0,0&amp;mp=1&amp;vpa=26&amp;vtp=1&amp;bbb=1"/>
          <p:cNvSpPr/>
          <p:nvPr/>
        </p:nvSpPr>
        <p:spPr>
          <a:xfrm>
            <a:off x="981360" y="2827020"/>
            <a:ext cx="93186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5" name="QM_5_AN.57_1#2cfe2fcb8.blank?vts=1&amp;pid=099cfd21f&amp;color=0,0,0&amp;mp=1&amp;vpa=27&amp;vtp=1&amp;bbb=1"/>
          <p:cNvSpPr/>
          <p:nvPr/>
        </p:nvSpPr>
        <p:spPr>
          <a:xfrm>
            <a:off x="1913541" y="3462020"/>
            <a:ext cx="18415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explain</a:t>
            </a:r>
            <a:endParaRPr lang="en-US" altLang="zh-CN" sz="2800" dirty="0"/>
          </a:p>
        </p:txBody>
      </p:sp>
      <p:sp>
        <p:nvSpPr>
          <p:cNvPr id="6" name="QM_5_AN.58_1#2cfe2fcb8.blank?vts=1&amp;pid=099cfd21f&amp;color=0,0,0&amp;mp=1&amp;vpa=28&amp;vtp=1&amp;bbb=1"/>
          <p:cNvSpPr/>
          <p:nvPr/>
        </p:nvSpPr>
        <p:spPr>
          <a:xfrm>
            <a:off x="9654128" y="4110990"/>
            <a:ext cx="11461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worse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M_5_BD.59_1#2cfe2fcb8?colgroup=30&amp;vts=1&amp;pid=099cfd21f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beside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careful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cross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effect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explain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practice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yourself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9_2#2cfe2fcb8?vts=1&amp;pid=099cfd21f&amp;color=0,0,0&amp;mp=1&amp;vtp=1&amp;bbb=1&amp;hb=1"/>
          <p:cNvSpPr/>
          <p:nvPr/>
        </p:nvSpPr>
        <p:spPr>
          <a:xfrm>
            <a:off x="576072" y="22098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Finally,be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friend,not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(霸凌者).Bullies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Instead,be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better.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soon!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#1.3</a:t>
            </a:r>
            <a:endParaRPr lang="en-US" altLang="zh-CN" sz="2800" dirty="0"/>
          </a:p>
        </p:txBody>
      </p:sp>
      <p:sp>
        <p:nvSpPr>
          <p:cNvPr id="4" name="QM_5_AN.60_1#2cfe2fcb8.blank?vts=1&amp;pid=099cfd21f&amp;color=0,0,0&amp;mp=1&amp;vpa=29&amp;vtp=1&amp;bbb=1"/>
          <p:cNvSpPr/>
          <p:nvPr/>
        </p:nvSpPr>
        <p:spPr>
          <a:xfrm>
            <a:off x="2767616" y="3474720"/>
            <a:ext cx="96996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endParaRPr lang="en-US" altLang="zh-CN" sz="2800" dirty="0"/>
          </a:p>
        </p:txBody>
      </p:sp>
      <p:sp>
        <p:nvSpPr>
          <p:cNvPr id="5" name="QM_5_AN.61_1#2cfe2fcb8.blank?vts=1&amp;pid=099cfd21f&amp;color=0,0,0&amp;mp=1&amp;vpa=30&amp;vtp=1&amp;bbb=1"/>
          <p:cNvSpPr/>
          <p:nvPr/>
        </p:nvSpPr>
        <p:spPr>
          <a:xfrm>
            <a:off x="8047640" y="4757420"/>
            <a:ext cx="14811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practice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89adf84f?pid=475e88929&amp;color=0,0,0&amp;vtp=1&amp;bt=1&amp;bbb=1"/>
          <p:cNvSpPr/>
          <p:nvPr/>
        </p:nvSpPr>
        <p:spPr>
          <a:xfrm>
            <a:off x="585216" y="477838"/>
            <a:ext cx="11036808" cy="55905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四、补全短文(2025·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德阳二模改编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289adf84f?pid=475e88929&amp;color=0,0,0&amp;tib=255,255,255&amp;iip=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0459" y="615507"/>
            <a:ext cx="1216152" cy="356616"/>
          </a:xfrm>
          <a:prstGeom prst="rect">
            <a:avLst/>
          </a:prstGeom>
        </p:spPr>
      </p:pic>
      <p:sp>
        <p:nvSpPr>
          <p:cNvPr id="4" name="QM_5_BD.62_1#4272f79f8?htil=1&amp;pid=289adf84f&amp;color=0,0,0&amp;mp=1&amp;vtp=1&amp;bbb=1&amp;hb=1"/>
          <p:cNvSpPr/>
          <p:nvPr/>
        </p:nvSpPr>
        <p:spPr>
          <a:xfrm>
            <a:off x="585216" y="1070422"/>
            <a:ext cx="5422392" cy="4699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speak,write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letter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telephone,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words.1.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smile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(眼泪)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5" name="QM_5_AN.63_1#4272f79f8.blank?pid=289adf84f&amp;color=0,0,0&amp;mp=1&amp;vpa=31&amp;vtp=1"/>
          <p:cNvSpPr/>
          <p:nvPr/>
        </p:nvSpPr>
        <p:spPr>
          <a:xfrm>
            <a:off x="4694459" y="2442530"/>
            <a:ext cx="49530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10" name="QM_5_BD.67_1#4272f79f8?htil=1&amp;pid=289adf84f&amp;color=0,0,0&amp;vtp=1&amp;bbb=1&amp;hb=1"/>
          <p:cNvSpPr/>
          <p:nvPr/>
        </p:nvSpPr>
        <p:spPr>
          <a:xfrm>
            <a:off x="6208776" y="1033845"/>
            <a:ext cx="5422392" cy="559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“Yes”.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words?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F.Magazines,TV,radio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6112764" y="1070422"/>
            <a:ext cx="5614416" cy="559568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2_1#4272f79f8?htil=1&amp;pid=289adf84f&amp;color=0,0,0&amp;mp=1&amp;vtp=1&amp;bbb=1&amp;hb=1"/>
          <p:cNvSpPr/>
          <p:nvPr/>
        </p:nvSpPr>
        <p:spPr>
          <a:xfrm>
            <a:off x="576072" y="972001"/>
            <a:ext cx="5422392" cy="474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“No”.2.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sign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sign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signs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5_AN.64_1#4272f79f8.blank?pid=289adf84f&amp;color=0,0,0&amp;mp=1&amp;vpa=32&amp;vtp=1"/>
          <p:cNvSpPr/>
          <p:nvPr/>
        </p:nvSpPr>
        <p:spPr>
          <a:xfrm>
            <a:off x="1653191" y="1802581"/>
            <a:ext cx="515938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M_5_AN.65_1#4272f79f8.blank?pid=289adf84f&amp;color=0,0,0&amp;mp=1&amp;vpa=33&amp;vtp=1"/>
          <p:cNvSpPr/>
          <p:nvPr/>
        </p:nvSpPr>
        <p:spPr>
          <a:xfrm>
            <a:off x="1526191" y="2234381"/>
            <a:ext cx="515938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M_5_BD.67_1#4272f79f8?htil=1&amp;pid=289adf84f&amp;color=0,0,0&amp;vtp=1&amp;bbb=1&amp;hb=1"/>
          <p:cNvSpPr/>
          <p:nvPr/>
        </p:nvSpPr>
        <p:spPr>
          <a:xfrm>
            <a:off x="6199632" y="972000"/>
            <a:ext cx="5422392" cy="5160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“Yes”.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words?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.Magazines,TV,radio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endParaRPr lang="en-US" altLang="zh-CN" sz="2800" dirty="0"/>
          </a:p>
        </p:txBody>
      </p:sp>
      <p:sp>
        <p:nvSpPr>
          <p:cNvPr id="5" name="矩形 4"/>
          <p:cNvSpPr/>
          <p:nvPr/>
        </p:nvSpPr>
        <p:spPr>
          <a:xfrm>
            <a:off x="6112764" y="725418"/>
            <a:ext cx="5614416" cy="559568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2_1#4272f79f8?htil=1&amp;pid=289adf84f&amp;color=0,0,0&amp;mp=1&amp;vtp=1&amp;bbb=1&amp;hb=1"/>
          <p:cNvSpPr/>
          <p:nvPr/>
        </p:nvSpPr>
        <p:spPr>
          <a:xfrm>
            <a:off x="576072" y="972001"/>
            <a:ext cx="5422392" cy="42985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drawings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wonderful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ideas.5.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sp>
        <p:nvSpPr>
          <p:cNvPr id="3" name="QM_5_AN.66_1#4272f79f8.blank?pid=289adf84f&amp;color=0,0,0&amp;mp=1&amp;vpa=34&amp;vtp=1"/>
          <p:cNvSpPr/>
          <p:nvPr/>
        </p:nvSpPr>
        <p:spPr>
          <a:xfrm>
            <a:off x="814990" y="938981"/>
            <a:ext cx="515938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M_5_AN.68_1#4272f79f8.blank?pid=289adf84f&amp;color=0,0,0&amp;mp=1&amp;vpa=35&amp;vtp=1"/>
          <p:cNvSpPr/>
          <p:nvPr/>
        </p:nvSpPr>
        <p:spPr>
          <a:xfrm>
            <a:off x="4301140" y="3529781"/>
            <a:ext cx="476250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5" name="QM_5_BD.67_1#4272f79f8?htil=1&amp;pid=289adf84f&amp;color=0,0,0&amp;vtp=1&amp;bbb=1&amp;hb=1"/>
          <p:cNvSpPr/>
          <p:nvPr/>
        </p:nvSpPr>
        <p:spPr>
          <a:xfrm>
            <a:off x="6199632" y="972000"/>
            <a:ext cx="5422392" cy="5160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“Yes”.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words?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.Magazines,TV,radio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6112764" y="725418"/>
            <a:ext cx="5614416" cy="559568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d53c8e5e?pid=475e88929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五、完成图表(2025·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7d53c8e5e?pid=475e88929&amp;color=0,0,0&amp;tib=255,255,255&amp;iip=6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1315" y="1109668"/>
            <a:ext cx="1216152" cy="356616"/>
          </a:xfrm>
          <a:prstGeom prst="rect">
            <a:avLst/>
          </a:prstGeom>
        </p:spPr>
      </p:pic>
      <p:sp>
        <p:nvSpPr>
          <p:cNvPr id="4" name="QM_5_BD.69_1#8acc939f6?pid=7d53c8e5e&amp;color=0,0,0&amp;vtp=1&amp;bbb=1&amp;hb=1"/>
          <p:cNvSpPr/>
          <p:nvPr/>
        </p:nvSpPr>
        <p:spPr>
          <a:xfrm>
            <a:off x="576072" y="1593284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Friendship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lives,especially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survey,about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70%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supportive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overcoming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Aliza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friendship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confidence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class,Miss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Margaret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nervous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stammered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(口吃，结巴)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9_1#8acc939f6?pid=7d53c8e5e&amp;color=0,0,0&amp;vtp=1&amp;bbb=1&amp;hb=1"/>
          <p:cNvSpPr/>
          <p:nvPr/>
        </p:nvSpPr>
        <p:spPr>
          <a:xfrm>
            <a:off x="576072" y="9720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aloud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.“Em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Emma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laughing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mistakes.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class,Ava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smoothly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Aliza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noticed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efforts,offered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created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regular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fixed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practice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Aliza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methods,such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deep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focusing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9_1#8acc939f6?pid=7d53c8e5e&amp;color=0,0,0&amp;vtp=1&amp;bbb=1&amp;hb=1"/>
          <p:cNvSpPr/>
          <p:nvPr/>
        </p:nvSpPr>
        <p:spPr>
          <a:xfrm>
            <a:off x="576072" y="972000"/>
            <a:ext cx="11036808" cy="5600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methods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%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practice,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Ava’s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confidence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semester,Miss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Margaret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turn,everyone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smoothly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mistakes.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Margaret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praised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Ava’s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progress,and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Aliza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proud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achievement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growth.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0fa8b2f4?pid=475e88929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一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、完形填空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30fa8b2f4?pid=475e88929&amp;color=0,0,0&amp;tib=255,255,255&amp;iip=1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9803" y="1090682"/>
            <a:ext cx="1216152" cy="356616"/>
          </a:xfrm>
          <a:prstGeom prst="rect">
            <a:avLst/>
          </a:prstGeom>
        </p:spPr>
      </p:pic>
      <p:sp>
        <p:nvSpPr>
          <p:cNvPr id="4" name="QM_5_BD.1_1#0ab49b640?pid=30fa8b2f4&amp;color=0,0,0&amp;vtp=1&amp;bbb=1&amp;hb=1"/>
          <p:cNvSpPr/>
          <p:nvPr/>
        </p:nvSpPr>
        <p:spPr>
          <a:xfrm>
            <a:off x="576072" y="1571059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nervous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scared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arrived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shaking.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stomach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filled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butterflies.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clock.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sp>
        <p:nvSpPr>
          <p:cNvPr id="5" name="QC_6_BD.2_1#afb837dde.choices?pid=0ab49b640&amp;color=0,0,0&amp;vtp=1&amp;bbb=1"/>
          <p:cNvSpPr/>
          <p:nvPr/>
        </p:nvSpPr>
        <p:spPr>
          <a:xfrm>
            <a:off x="576072" y="4701419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702810" algn="l"/>
                <a:tab pos="81489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.lazy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B.hot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.late</a:t>
            </a:r>
            <a:endParaRPr lang="en-US" altLang="zh-CN" sz="2800" dirty="0"/>
          </a:p>
        </p:txBody>
      </p:sp>
      <p:sp>
        <p:nvSpPr>
          <p:cNvPr id="6" name="QC_6_AN.3_1#afb837dde.bracket?pid=0ab49b640&amp;color=0,0,0&amp;vpa=1&amp;vtp=1"/>
          <p:cNvSpPr/>
          <p:nvPr/>
        </p:nvSpPr>
        <p:spPr>
          <a:xfrm>
            <a:off x="853090" y="46976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_1#ef6cc9c89.choices?pid=0ab49b640&amp;color=0,0,0&amp;vtp=1&amp;bbb=1"/>
          <p:cNvSpPr/>
          <p:nvPr/>
        </p:nvSpPr>
        <p:spPr>
          <a:xfrm>
            <a:off x="576072" y="5339149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702810" algn="l"/>
                <a:tab pos="81489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.run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B.rest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.arrive</a:t>
            </a:r>
            <a:endParaRPr lang="en-US" altLang="zh-CN" sz="2800" dirty="0"/>
          </a:p>
        </p:txBody>
      </p:sp>
      <p:sp>
        <p:nvSpPr>
          <p:cNvPr id="8" name="QC_6_AN.5_1#ef6cc9c89.bracket?pid=0ab49b640&amp;color=0,0,0&amp;vpa=2&amp;vtp=1"/>
          <p:cNvSpPr/>
          <p:nvPr/>
        </p:nvSpPr>
        <p:spPr>
          <a:xfrm>
            <a:off x="853090" y="533533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8" grpId="0" animBg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9_1#8acc939f6?pid=7d53c8e5e&amp;color=0,0,0&amp;vtp=1&amp;bbb=1&amp;hb=1"/>
          <p:cNvSpPr/>
          <p:nvPr/>
        </p:nvSpPr>
        <p:spPr>
          <a:xfrm>
            <a:off x="576072" y="972000"/>
            <a:ext cx="11036808" cy="44414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weaknesses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overcome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positive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friendships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increase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30%.The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reasons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ourselves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importantly,we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69_2#8acc939f6?htil=1&amp;pid=7d53c8e5e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8660" y="909955"/>
            <a:ext cx="7137400" cy="558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70_1#5d97d9bb7?htil=1&amp;pid=8acc939f6&amp;color=0,0,0&amp;vtp=1&amp;bt=1&amp;bbb=1"/>
          <p:cNvSpPr/>
          <p:nvPr/>
        </p:nvSpPr>
        <p:spPr>
          <a:xfrm>
            <a:off x="576072" y="969264"/>
            <a:ext cx="454456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endParaRPr lang="en-US" altLang="zh-CN" sz="2800" dirty="0"/>
          </a:p>
        </p:txBody>
      </p:sp>
      <p:sp>
        <p:nvSpPr>
          <p:cNvPr id="4" name="QB_6_AN.71_1#5d97d9bb7.blank?pid=8acc939f6&amp;color=0,0,0&amp;vpa=36&amp;vtp=1&amp;bbb=1"/>
          <p:cNvSpPr/>
          <p:nvPr/>
        </p:nvSpPr>
        <p:spPr>
          <a:xfrm>
            <a:off x="891190" y="914654"/>
            <a:ext cx="3389249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experience/problems</a:t>
            </a:r>
            <a:endParaRPr lang="en-US" altLang="zh-CN" sz="2800" dirty="0"/>
          </a:p>
        </p:txBody>
      </p:sp>
      <p:sp>
        <p:nvSpPr>
          <p:cNvPr id="5" name="QB_6_BD.72_1#f03427780?htil=1&amp;pid=8acc939f6&amp;color=0,0,0&amp;vtp=1&amp;bbb=1"/>
          <p:cNvSpPr/>
          <p:nvPr/>
        </p:nvSpPr>
        <p:spPr>
          <a:xfrm>
            <a:off x="576072" y="1598168"/>
            <a:ext cx="454456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lang="en-US" altLang="zh-CN" sz="2800" dirty="0"/>
          </a:p>
        </p:txBody>
      </p:sp>
      <p:sp>
        <p:nvSpPr>
          <p:cNvPr id="6" name="QB_6_AN.73_1#f03427780.blank?pid=8acc939f6&amp;color=0,0,0&amp;vpa=37&amp;vtp=1&amp;bbb=1"/>
          <p:cNvSpPr/>
          <p:nvPr/>
        </p:nvSpPr>
        <p:spPr>
          <a:xfrm>
            <a:off x="929290" y="1556258"/>
            <a:ext cx="11874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</a:t>
            </a:r>
            <a:endParaRPr lang="en-US" altLang="zh-CN" sz="2800" dirty="0"/>
          </a:p>
        </p:txBody>
      </p:sp>
      <p:sp>
        <p:nvSpPr>
          <p:cNvPr id="7" name="QB_6_BD.74_1#2f2b0c5d8?htil=1&amp;pid=8acc939f6&amp;color=0,0,0&amp;vtp=1&amp;bbb=1"/>
          <p:cNvSpPr/>
          <p:nvPr/>
        </p:nvSpPr>
        <p:spPr>
          <a:xfrm>
            <a:off x="576072" y="2229358"/>
            <a:ext cx="454456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lang="en-US" altLang="zh-CN" sz="2800" dirty="0"/>
          </a:p>
        </p:txBody>
      </p:sp>
      <p:sp>
        <p:nvSpPr>
          <p:cNvPr id="8" name="QB_6_AN.75_1#2f2b0c5d8.blank?pid=8acc939f6&amp;color=0,0,0&amp;vpa=38&amp;vtp=1&amp;bbb=1"/>
          <p:cNvSpPr/>
          <p:nvPr/>
        </p:nvSpPr>
        <p:spPr>
          <a:xfrm>
            <a:off x="954690" y="2187448"/>
            <a:ext cx="11271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faster</a:t>
            </a:r>
            <a:endParaRPr lang="en-US" altLang="zh-CN" sz="2800" dirty="0"/>
          </a:p>
        </p:txBody>
      </p:sp>
      <p:sp>
        <p:nvSpPr>
          <p:cNvPr id="9" name="QB_6_BD.76_1#43ef893dd?htil=1&amp;pid=8acc939f6&amp;color=0,0,0&amp;vtp=1&amp;bbb=1"/>
          <p:cNvSpPr/>
          <p:nvPr/>
        </p:nvSpPr>
        <p:spPr>
          <a:xfrm>
            <a:off x="576072" y="2860548"/>
            <a:ext cx="454456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lang="en-US" altLang="zh-CN" sz="2800" dirty="0"/>
          </a:p>
        </p:txBody>
      </p:sp>
      <p:sp>
        <p:nvSpPr>
          <p:cNvPr id="10" name="QB_6_AN.77_1#43ef893dd.blank?pid=8acc939f6&amp;color=0,0,0&amp;vpa=39&amp;vtp=1&amp;bbb=1"/>
          <p:cNvSpPr/>
          <p:nvPr/>
        </p:nvSpPr>
        <p:spPr>
          <a:xfrm>
            <a:off x="941990" y="2805938"/>
            <a:ext cx="17002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surprised</a:t>
            </a:r>
            <a:endParaRPr lang="en-US" altLang="zh-CN" sz="2800" dirty="0"/>
          </a:p>
        </p:txBody>
      </p:sp>
      <p:sp>
        <p:nvSpPr>
          <p:cNvPr id="11" name="QB_6_BD.78_1#93117df5c?htil=1&amp;pid=8acc939f6&amp;color=0,0,0&amp;vtp=1&amp;bbb=1"/>
          <p:cNvSpPr/>
          <p:nvPr/>
        </p:nvSpPr>
        <p:spPr>
          <a:xfrm>
            <a:off x="576072" y="3491738"/>
            <a:ext cx="454456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lang="en-US" altLang="zh-CN" sz="2800" dirty="0"/>
          </a:p>
        </p:txBody>
      </p:sp>
      <p:sp>
        <p:nvSpPr>
          <p:cNvPr id="12" name="QB_6_AN.79_1#93117df5c.blank?pid=8acc939f6&amp;color=0,0,0&amp;vpa=40&amp;vtp=1&amp;bbb=1"/>
          <p:cNvSpPr/>
          <p:nvPr/>
        </p:nvSpPr>
        <p:spPr>
          <a:xfrm>
            <a:off x="891190" y="3437128"/>
            <a:ext cx="30464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supportive/helpful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  <p:bldP spid="12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ed0f8216?pid=475e88929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、任务型阅读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fed0f8216?pid=475e88929&amp;color=0,0,0&amp;tib=255,255,255&amp;iip=7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6991" y="1090682"/>
            <a:ext cx="1216152" cy="356616"/>
          </a:xfrm>
          <a:prstGeom prst="rect">
            <a:avLst/>
          </a:prstGeom>
        </p:spPr>
      </p:pic>
      <p:sp>
        <p:nvSpPr>
          <p:cNvPr id="4" name="QM_5_BD.80_1#b659fc5c7?pid=fed0f8216&amp;color=0,0,0&amp;vtp=1&amp;bbb=1&amp;hb=1"/>
          <p:cNvSpPr/>
          <p:nvPr/>
        </p:nvSpPr>
        <p:spPr>
          <a:xfrm>
            <a:off x="576072" y="1571059"/>
            <a:ext cx="11036808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stupid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,right?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thinking,of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consider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pretty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terrible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consider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actually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consider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80_1#b659fc5c7?pid=fed0f8216&amp;color=0,0,0&amp;vtp=1&amp;bbb=1&amp;hb=1"/>
          <p:cNvSpPr/>
          <p:nvPr/>
        </p:nvSpPr>
        <p:spPr>
          <a:xfrm>
            <a:off x="576072" y="9720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Obviously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instincts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(直觉)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mark.“It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judging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Erez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Shmueli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Aviv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Massachusetts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Institute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Sadly,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far-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reaching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experiments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themselves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included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data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including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,Europe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East.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80_1#b659fc5c7?pid=fed0f8216&amp;color=0,0,0&amp;vtp=1&amp;bbb=1&amp;hb=1"/>
          <p:cNvSpPr/>
          <p:nvPr/>
        </p:nvSpPr>
        <p:spPr>
          <a:xfrm>
            <a:off x="576072" y="972000"/>
            <a:ext cx="11036808" cy="56320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compared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expectations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level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reciprocity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(相互性)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35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%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50%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overall.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data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algorithm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(算法).The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algorithm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predict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friendship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two-sided,but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also,in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situations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mistaken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relationship.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companies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#1.3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3_1#5a20fcf75?pid=b659fc5c7&amp;color=0,0,0&amp;vtp=1&amp;bt=1&amp;bbb=1&amp;hb=1&amp;hltap=1"/>
          <p:cNvSpPr/>
          <p:nvPr/>
        </p:nvSpPr>
        <p:spPr>
          <a:xfrm>
            <a:off x="576072" y="972000"/>
            <a:ext cx="11036808" cy="2438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study,how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actually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consider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friends?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42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BD.95_1#a8581aafb?pid=b659fc5c7&amp;color=0,0,0&amp;vtp=1&amp;bbb=1&amp;hltap=1"/>
          <p:cNvSpPr/>
          <p:nvPr/>
        </p:nvSpPr>
        <p:spPr>
          <a:xfrm>
            <a:off x="576072" y="3461390"/>
            <a:ext cx="11036808" cy="1219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instincts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study?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42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BD.97_1#802138c71?pid=b659fc5c7&amp;color=0,0,0&amp;vtp=1&amp;bbb=1&amp;hb=1&amp;hltap=1"/>
          <p:cNvSpPr/>
          <p:nvPr/>
        </p:nvSpPr>
        <p:spPr>
          <a:xfrm>
            <a:off x="576072" y="4746249"/>
            <a:ext cx="11036808" cy="182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author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study?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42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QB_6_AN.94_1#5a20fcf75?pid=b659fc5c7&amp;color=0,0,0&amp;vtp=1&amp;bt=1&amp;bbb=1&amp;hb=1&amp;hla=1"/>
          <p:cNvSpPr/>
          <p:nvPr/>
        </p:nvSpPr>
        <p:spPr>
          <a:xfrm>
            <a:off x="576072" y="2171134"/>
            <a:ext cx="11036808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actually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consider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friends).</a:t>
            </a:r>
            <a:endParaRPr lang="en-US" altLang="zh-CN" sz="2800" dirty="0"/>
          </a:p>
        </p:txBody>
      </p:sp>
      <p:sp>
        <p:nvSpPr>
          <p:cNvPr id="6" name="QB_6_AN.96_1#a8581aafb?pid=b659fc5c7&amp;color=0,0,0&amp;vtp=1&amp;bbb=1&amp;hla=1"/>
          <p:cNvSpPr/>
          <p:nvPr/>
        </p:nvSpPr>
        <p:spPr>
          <a:xfrm>
            <a:off x="576072" y="4054607"/>
            <a:ext cx="11036808" cy="5346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aren’t.</a:t>
            </a:r>
            <a:endParaRPr lang="en-US" altLang="zh-CN" sz="2800" dirty="0"/>
          </a:p>
        </p:txBody>
      </p:sp>
      <p:sp>
        <p:nvSpPr>
          <p:cNvPr id="7" name="QB_6_AN.98_1#802138c71?pid=b659fc5c7&amp;color=0,0,0&amp;vtp=1&amp;bbb=1&amp;hb=1&amp;hla=1"/>
          <p:cNvSpPr/>
          <p:nvPr/>
        </p:nvSpPr>
        <p:spPr>
          <a:xfrm>
            <a:off x="576072" y="5339466"/>
            <a:ext cx="11036808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author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serious/can’t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aside.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3_1#27246a123?pid=b659fc5c7&amp;color=0,0,0&amp;vtp=1&amp;bt=1&amp;bbb=1&amp;hb=1&amp;hltap=1"/>
          <p:cNvSpPr/>
          <p:nvPr/>
        </p:nvSpPr>
        <p:spPr>
          <a:xfrm>
            <a:off x="576072" y="972000"/>
            <a:ext cx="11036808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helpful?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BD.95_1#9088b111f?pid=b659fc5c7&amp;color=0,0,0&amp;vtp=1&amp;bbb=1&amp;hb=1&amp;hltap=1"/>
          <p:cNvSpPr/>
          <p:nvPr/>
        </p:nvSpPr>
        <p:spPr>
          <a:xfrm>
            <a:off x="576072" y="3610298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benefit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findings?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94_1#27246a123?pid=b659fc5c7&amp;color=0,0,0&amp;vtp=1&amp;bt=1&amp;bbb=1&amp;hb=1&amp;hla=1"/>
          <p:cNvSpPr/>
          <p:nvPr/>
        </p:nvSpPr>
        <p:spPr>
          <a:xfrm>
            <a:off x="576072" y="1599380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Companies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depend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personal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sell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organize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(would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findings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helpful).</a:t>
            </a:r>
            <a:endParaRPr lang="en-US" altLang="zh-CN" sz="2800" dirty="0"/>
          </a:p>
        </p:txBody>
      </p:sp>
      <p:sp>
        <p:nvSpPr>
          <p:cNvPr id="5" name="QB_6_AN.96_1#9088b111f?pid=b659fc5c7&amp;color=0,0,0&amp;vtp=1&amp;bbb=1&amp;hb=1&amp;hla=1"/>
          <p:cNvSpPr/>
          <p:nvPr/>
        </p:nvSpPr>
        <p:spPr>
          <a:xfrm>
            <a:off x="576072" y="4237678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actually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aed27586?pid=475e88929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、书面表达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8aed27586?pid=475e88929&amp;color=0,0,0&amp;tib=255,255,255&amp;iip=8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9803" y="1090682"/>
            <a:ext cx="1216152" cy="356616"/>
          </a:xfrm>
          <a:prstGeom prst="rect">
            <a:avLst/>
          </a:prstGeom>
        </p:spPr>
      </p:pic>
      <p:sp>
        <p:nvSpPr>
          <p:cNvPr id="4" name="QB_5_BD.86_1#5032e11c7?pid=8aed27586&amp;color=0,0,0&amp;vtp=1&amp;bbb=1&amp;hb=1"/>
          <p:cNvSpPr/>
          <p:nvPr/>
        </p:nvSpPr>
        <p:spPr>
          <a:xfrm>
            <a:off x="576072" y="1571059"/>
            <a:ext cx="110368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假设你叫李明，你校近期组织了以“团队协作”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为主题的学生活动，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校刊英语专栏以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Together”为题发起征文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。请你用英文写一篇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短文投稿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，分享你和同学之间团队协作的故事。内容包括：1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.说明团队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协作的重要性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，如可以帮助解决问题等；2.分享团队协作的经历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，包括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起因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、经过和结果等；3.感悟和收获。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6_2#5032e11c7?pid=8aed27586&amp;color=0,0,0&amp;vtp=1&amp;bt=1&amp;bbb=1"/>
          <p:cNvSpPr/>
          <p:nvPr/>
        </p:nvSpPr>
        <p:spPr>
          <a:xfrm>
            <a:off x="576072" y="972000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7050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【写作指导】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2705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：审题(主题、体裁、人称、时态等)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2705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主题：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体裁：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705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人称：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时态：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lang="en-US" altLang="zh-CN" sz="2800" dirty="0"/>
          </a:p>
        </p:txBody>
      </p:sp>
      <p:sp>
        <p:nvSpPr>
          <p:cNvPr id="3" name="QB_5_AN.87_1#5032e11c7.blank?pid=8aed27586&amp;color=0,0,0&amp;vpa=41&amp;vtp=1&amp;bbb=1"/>
          <p:cNvSpPr/>
          <p:nvPr/>
        </p:nvSpPr>
        <p:spPr>
          <a:xfrm>
            <a:off x="1742091" y="2236920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团队协作</a:t>
            </a:r>
            <a:endParaRPr lang="en-US" altLang="zh-CN" sz="2800" dirty="0"/>
          </a:p>
        </p:txBody>
      </p:sp>
      <p:sp>
        <p:nvSpPr>
          <p:cNvPr id="4" name="QB_5_AN.88_1#5032e11c7.blank?pid=8aed27586&amp;color=0,0,0&amp;vpa=42&amp;vtp=1&amp;bbb=1"/>
          <p:cNvSpPr/>
          <p:nvPr/>
        </p:nvSpPr>
        <p:spPr>
          <a:xfrm>
            <a:off x="7609490" y="2236920"/>
            <a:ext cx="29972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应用文(征文投稿)</a:t>
            </a:r>
            <a:endParaRPr lang="en-US" altLang="zh-CN" sz="2800" dirty="0"/>
          </a:p>
        </p:txBody>
      </p:sp>
      <p:sp>
        <p:nvSpPr>
          <p:cNvPr id="5" name="QB_5_AN.89_1#5032e11c7.blank?pid=8aed27586&amp;color=0,0,0&amp;vpa=43&amp;vtp=1&amp;bbb=1"/>
          <p:cNvSpPr/>
          <p:nvPr/>
        </p:nvSpPr>
        <p:spPr>
          <a:xfrm>
            <a:off x="1742091" y="2863665"/>
            <a:ext cx="3473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第一人称、第三人称</a:t>
            </a:r>
            <a:endParaRPr lang="en-US" altLang="zh-CN" sz="2800" dirty="0"/>
          </a:p>
        </p:txBody>
      </p:sp>
      <p:sp>
        <p:nvSpPr>
          <p:cNvPr id="6" name="QB_5_AN.90_1#5032e11c7.blank?pid=8aed27586&amp;color=0,0,0&amp;vpa=44&amp;vtp=1&amp;bbb=1"/>
          <p:cNvSpPr/>
          <p:nvPr/>
        </p:nvSpPr>
        <p:spPr>
          <a:xfrm>
            <a:off x="7012590" y="2863665"/>
            <a:ext cx="41878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一般现在时、一般过去时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1_1#5032e11c7?pid=8aed27586&amp;color=0,0,0&amp;vtp=1&amp;bt=1&amp;bbb=1"/>
          <p:cNvSpPr/>
          <p:nvPr/>
        </p:nvSpPr>
        <p:spPr>
          <a:xfrm>
            <a:off x="576072" y="969262"/>
            <a:ext cx="11036808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第二步：列要点</a:t>
            </a:r>
            <a:endParaRPr lang="en-US" altLang="zh-CN" sz="2800" dirty="0"/>
          </a:p>
        </p:txBody>
      </p:sp>
      <p:graphicFrame>
        <p:nvGraphicFramePr>
          <p:cNvPr id="31" name="QB_5_BD.91_2#5032e11c7?colgroup=2,10,15&amp;pid=8aed27586&amp;color=0,0,0&amp;vtp=1&amp;bbb=1&amp;hb=1"/>
          <p:cNvGraphicFramePr>
            <a:graphicFrameLocks noGrp="1"/>
          </p:cNvGraphicFramePr>
          <p:nvPr/>
        </p:nvGraphicFramePr>
        <p:xfrm>
          <a:off x="576072" y="1593787"/>
          <a:ext cx="11009376" cy="4932427"/>
        </p:xfrm>
        <a:graphic>
          <a:graphicData uri="http://schemas.openxmlformats.org/drawingml/2006/table">
            <a:tbl>
              <a:tblPr/>
              <a:tblGrid>
                <a:gridCol w="1225296"/>
                <a:gridCol w="4105656"/>
                <a:gridCol w="5678424"/>
              </a:tblGrid>
              <a:tr h="52997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段落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思路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提示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89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团队协作的重要性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importance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together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469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我和同学团队协作的故事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起因：Once,my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classmates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first,we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didn’t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everyone’s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effort,we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086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感悟和收获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Through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experience,we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realized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_1#0ab49b640?pid=30fa8b2f4&amp;color=0,0,0&amp;mp=1&amp;vtp=1&amp;bt=1&amp;bbb=1&amp;hb=1"/>
          <p:cNvSpPr/>
          <p:nvPr/>
        </p:nvSpPr>
        <p:spPr>
          <a:xfrm>
            <a:off x="576072" y="969264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myself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saying,“Where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teacher,Ms.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Wood?”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Finally,I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desk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sp>
        <p:nvSpPr>
          <p:cNvPr id="3" name="QC_6_BD.7_1#8e13bfeee.choices?pid=0ab49b640&amp;color=0,0,0&amp;vtp=1&amp;bbb=1"/>
          <p:cNvSpPr/>
          <p:nvPr/>
        </p:nvSpPr>
        <p:spPr>
          <a:xfrm>
            <a:off x="576072" y="34623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702810" algn="l"/>
                <a:tab pos="81489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.bit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B.hid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.wrote</a:t>
            </a:r>
            <a:endParaRPr lang="en-US" altLang="zh-CN" sz="2800" dirty="0"/>
          </a:p>
        </p:txBody>
      </p:sp>
      <p:sp>
        <p:nvSpPr>
          <p:cNvPr id="4" name="QC_6_AN.8_1#8e13bfeee.bracket?pid=0ab49b640&amp;color=0,0,0&amp;vpa=3&amp;vtp=1"/>
          <p:cNvSpPr/>
          <p:nvPr/>
        </p:nvSpPr>
        <p:spPr>
          <a:xfrm>
            <a:off x="865790" y="345852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9_1#8aeeaeb55.choices?pid=0ab49b640&amp;color=0,0,0&amp;vtp=1&amp;bbb=1"/>
          <p:cNvSpPr/>
          <p:nvPr/>
        </p:nvSpPr>
        <p:spPr>
          <a:xfrm>
            <a:off x="576072" y="41000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702810" algn="l"/>
                <a:tab pos="81489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.teacher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B.parent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.school</a:t>
            </a:r>
            <a:endParaRPr lang="en-US" altLang="zh-CN" sz="2800" dirty="0"/>
          </a:p>
        </p:txBody>
      </p:sp>
      <p:sp>
        <p:nvSpPr>
          <p:cNvPr id="6" name="QC_6_AN.10_1#8aeeaeb55.bracket?pid=0ab49b640&amp;color=0,0,0&amp;vpa=4&amp;vtp=1"/>
          <p:cNvSpPr/>
          <p:nvPr/>
        </p:nvSpPr>
        <p:spPr>
          <a:xfrm>
            <a:off x="853090" y="40962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1_1#08b72f710.choices?pid=0ab49b640&amp;color=0,0,0&amp;vtp=1&amp;bbb=1"/>
          <p:cNvSpPr/>
          <p:nvPr/>
        </p:nvSpPr>
        <p:spPr>
          <a:xfrm>
            <a:off x="576072" y="47312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702810" algn="l"/>
                <a:tab pos="81489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.careless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B.angry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.honest</a:t>
            </a:r>
            <a:endParaRPr lang="en-US" altLang="zh-CN" sz="2800" dirty="0"/>
          </a:p>
        </p:txBody>
      </p:sp>
      <p:sp>
        <p:nvSpPr>
          <p:cNvPr id="8" name="QC_6_AN.12_1#08b72f710.bracket?pid=0ab49b640&amp;color=0,0,0&amp;vpa=5&amp;vtp=1"/>
          <p:cNvSpPr/>
          <p:nvPr/>
        </p:nvSpPr>
        <p:spPr>
          <a:xfrm>
            <a:off x="853090" y="47274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3_3#5032e11c7?pid=8aed27586&amp;color=0,0,0&amp;vtp=1&amp;bt=1&amp;bbb=1&amp;hb=1&amp;hltap=1"/>
          <p:cNvSpPr/>
          <p:nvPr/>
        </p:nvSpPr>
        <p:spPr>
          <a:xfrm>
            <a:off x="576072" y="9720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【短文写作】</a:t>
            </a:r>
            <a:endParaRPr lang="en-US" altLang="zh-CN" sz="2800" dirty="0"/>
          </a:p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saying,“no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island”.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94_1#5032e11c7?pid=8aed27586&amp;color=0,0,0&amp;vtp=1&amp;bt=1&amp;bbb=1&amp;hb=1&amp;hla=1"/>
          <p:cNvSpPr/>
          <p:nvPr/>
        </p:nvSpPr>
        <p:spPr>
          <a:xfrm>
            <a:off x="576072" y="2252161"/>
            <a:ext cx="11036808" cy="25109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teenagers,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importance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closer.</a:t>
            </a:r>
            <a:endParaRPr lang="en-US" altLang="zh-CN" sz="2800" dirty="0"/>
          </a:p>
        </p:txBody>
      </p:sp>
      <p:sp>
        <p:nvSpPr>
          <p:cNvPr id="4" name="QB_5_AN.95_1#5032e11c7?pid=8aed27586&amp;color=0,0,0&amp;vtp=1&amp;bt=1&amp;bbb=1&amp;hb=1&amp;hltap=1&amp;hla=1"/>
          <p:cNvSpPr/>
          <p:nvPr/>
        </p:nvSpPr>
        <p:spPr>
          <a:xfrm>
            <a:off x="576072" y="4825180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,my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prepare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project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first,we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7_3#5032e11c7?pid=8aed27586&amp;color=0,0,0&amp;vtp=1&amp;bt=1&amp;bbb=1&amp;hb=1&amp;hltap=1"/>
          <p:cNvSpPr/>
          <p:nvPr/>
        </p:nvSpPr>
        <p:spPr>
          <a:xfrm>
            <a:off x="576072" y="9720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96_1#5032e11c7?pid=8aed27586&amp;color=0,0,0&amp;vtp=1&amp;bt=1&amp;bbb=1&amp;hb=1&amp;hla=1"/>
          <p:cNvSpPr/>
          <p:nvPr/>
        </p:nvSpPr>
        <p:spPr>
          <a:xfrm>
            <a:off x="576072" y="961840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divide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searched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,while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presentation.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discuss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progress.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everyone’s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effort,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finished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project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great.</a:t>
            </a:r>
            <a:endParaRPr lang="en-US" altLang="zh-CN" sz="2800" dirty="0"/>
          </a:p>
        </p:txBody>
      </p:sp>
      <p:sp>
        <p:nvSpPr>
          <p:cNvPr id="4" name="QB_5_AN.98_1#5032e11c7?pid=8aed27586&amp;color=0,0,0&amp;vtp=1&amp;bt=1&amp;bbb=1&amp;hb=1&amp;hltap=1&amp;hla=1"/>
          <p:cNvSpPr/>
          <p:nvPr/>
        </p:nvSpPr>
        <p:spPr>
          <a:xfrm>
            <a:off x="576072" y="3522160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experience,we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realized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teamwork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together,we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trust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support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power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3_1#0ab49b640?pid=30fa8b2f4&amp;color=0,0,0&amp;mp=1&amp;vtp=1&amp;bt=1&amp;bbb=1&amp;hb=1"/>
          <p:cNvSpPr/>
          <p:nvPr/>
        </p:nvSpPr>
        <p:spPr>
          <a:xfrm>
            <a:off x="576072" y="9720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prepared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myself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bravely.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Finally,I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deep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sp>
        <p:nvSpPr>
          <p:cNvPr id="3" name="QC_6_BD.14_1#77f0cca15.choices?pid=0ab49b640&amp;color=0,0,0&amp;vtp=1&amp;bbb=1"/>
          <p:cNvSpPr/>
          <p:nvPr/>
        </p:nvSpPr>
        <p:spPr>
          <a:xfrm>
            <a:off x="576072" y="34640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702810" algn="l"/>
                <a:tab pos="81489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.breath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B.dream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.care</a:t>
            </a:r>
            <a:endParaRPr lang="en-US" altLang="zh-CN" sz="2800" dirty="0"/>
          </a:p>
        </p:txBody>
      </p:sp>
      <p:sp>
        <p:nvSpPr>
          <p:cNvPr id="4" name="QC_6_AN.15_1#77f0cca15.bracket?pid=0ab49b640&amp;color=0,0,0&amp;vpa=6&amp;vtp=1"/>
          <p:cNvSpPr/>
          <p:nvPr/>
        </p:nvSpPr>
        <p:spPr>
          <a:xfrm>
            <a:off x="853090" y="34602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6_1#571bfa952.choices?pid=0ab49b640&amp;color=0,0,0&amp;vtp=1&amp;bbb=1"/>
          <p:cNvSpPr/>
          <p:nvPr/>
        </p:nvSpPr>
        <p:spPr>
          <a:xfrm>
            <a:off x="576072" y="410178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702810" algn="l"/>
                <a:tab pos="81489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.think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B.work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.smile</a:t>
            </a:r>
            <a:endParaRPr lang="en-US" altLang="zh-CN" sz="2800" dirty="0"/>
          </a:p>
        </p:txBody>
      </p:sp>
      <p:sp>
        <p:nvSpPr>
          <p:cNvPr id="6" name="QC_6_AN.17_1#571bfa952.bracket?pid=0ab49b640&amp;color=0,0,0&amp;vpa=7&amp;vtp=1"/>
          <p:cNvSpPr/>
          <p:nvPr/>
        </p:nvSpPr>
        <p:spPr>
          <a:xfrm>
            <a:off x="865790" y="409797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8_1#0ab49b640?pid=30fa8b2f4&amp;color=0,0,0&amp;mp=1&amp;vtp=1&amp;bt=1&amp;bbb=1&amp;hb=1"/>
          <p:cNvSpPr/>
          <p:nvPr/>
        </p:nvSpPr>
        <p:spPr>
          <a:xfrm>
            <a:off x="576072" y="969264"/>
            <a:ext cx="11036808" cy="39175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said,“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OK,Ms.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Wood.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frightened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smiling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comfortable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fear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.</a:t>
            </a:r>
            <a:r>
              <a:rPr lang="en-US" altLang="zh-CN" sz="280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.</a:t>
            </a:r>
            <a:r>
              <a:rPr lang="en-US" altLang="zh-CN" sz="280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9</a:t>
            </a:r>
            <a:r>
              <a:rPr lang="en-US" altLang="zh-CN" sz="280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.</a:t>
            </a:r>
            <a:r>
              <a:rPr lang="en-US" altLang="zh-CN" sz="280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.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disappeared.</a:t>
            </a:r>
            <a:endParaRPr lang="en-US" altLang="zh-CN" sz="2800" dirty="0"/>
          </a:p>
          <a:p>
            <a:pPr algn="l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(克服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endParaRPr lang="en-US" altLang="zh-CN" sz="2800" dirty="0"/>
          </a:p>
        </p:txBody>
      </p:sp>
      <p:sp>
        <p:nvSpPr>
          <p:cNvPr id="3" name="QC_6_BD.19_1#1335213b8.choices?pid=0ab49b640&amp;color=0,0,0&amp;vtp=1&amp;bbb=1"/>
          <p:cNvSpPr/>
          <p:nvPr/>
        </p:nvSpPr>
        <p:spPr>
          <a:xfrm>
            <a:off x="576072" y="4872037"/>
            <a:ext cx="11036808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400"/>
              </a:lnSpc>
              <a:tabLst>
                <a:tab pos="4702810" algn="l"/>
                <a:tab pos="81489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knocking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.laughing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4" name="QC_6_AN.20_1#1335213b8.bracket?pid=0ab49b640&amp;color=0,0,0&amp;vpa=8&amp;vtp=1"/>
          <p:cNvSpPr/>
          <p:nvPr/>
        </p:nvSpPr>
        <p:spPr>
          <a:xfrm>
            <a:off x="853090" y="4868672"/>
            <a:ext cx="51593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21_1#8e1cacb38.choices?pid=0ab49b640&amp;color=0,0,0&amp;vtp=1&amp;bbb=1"/>
          <p:cNvSpPr/>
          <p:nvPr/>
        </p:nvSpPr>
        <p:spPr>
          <a:xfrm>
            <a:off x="576072" y="5434013"/>
            <a:ext cx="11036808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400"/>
              </a:lnSpc>
              <a:tabLst>
                <a:tab pos="4702810" algn="l"/>
                <a:tab pos="81489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.hardly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B.friendly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.slowly</a:t>
            </a:r>
            <a:endParaRPr lang="en-US" altLang="zh-CN" sz="2800" dirty="0"/>
          </a:p>
        </p:txBody>
      </p:sp>
      <p:sp>
        <p:nvSpPr>
          <p:cNvPr id="6" name="QC_6_AN.22_1#8e1cacb38.bracket?pid=0ab49b640&amp;color=0,0,0&amp;vpa=9&amp;vtp=1"/>
          <p:cNvSpPr/>
          <p:nvPr/>
        </p:nvSpPr>
        <p:spPr>
          <a:xfrm>
            <a:off x="853090" y="5430648"/>
            <a:ext cx="51593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23_1#9ee095430.choices?pid=0ab49b640&amp;color=0,0,0&amp;vtp=1&amp;bbb=1"/>
          <p:cNvSpPr/>
          <p:nvPr/>
        </p:nvSpPr>
        <p:spPr>
          <a:xfrm>
            <a:off x="576072" y="6014848"/>
            <a:ext cx="11036808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400"/>
              </a:lnSpc>
              <a:tabLst>
                <a:tab pos="4702810" algn="l"/>
                <a:tab pos="81489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.decision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B.care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.fear</a:t>
            </a:r>
            <a:endParaRPr lang="en-US" altLang="zh-CN" sz="2800" dirty="0"/>
          </a:p>
        </p:txBody>
      </p:sp>
      <p:sp>
        <p:nvSpPr>
          <p:cNvPr id="8" name="QC_6_AN.24_1#9ee095430.bracket?pid=0ab49b640&amp;color=0,0,0&amp;vpa=10&amp;vtp=1"/>
          <p:cNvSpPr/>
          <p:nvPr/>
        </p:nvSpPr>
        <p:spPr>
          <a:xfrm>
            <a:off x="853090" y="6011483"/>
            <a:ext cx="51593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353db0ce?pid=475e88929&amp;color=0,0,0&amp;vtp=1&amp;bt=1&amp;bbb=1"/>
          <p:cNvSpPr/>
          <p:nvPr/>
        </p:nvSpPr>
        <p:spPr>
          <a:xfrm>
            <a:off x="576072" y="969264"/>
            <a:ext cx="11036808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二、阅读理解</a:t>
            </a:r>
            <a:endParaRPr lang="en-US" altLang="zh-CN" sz="2800" dirty="0"/>
          </a:p>
        </p:txBody>
      </p:sp>
      <p:sp>
        <p:nvSpPr>
          <p:cNvPr id="3" name="QM_5_BD.25_1#1d6158e97?pid=f353db0ce&amp;color=0,0,0&amp;vtp=1&amp;bbb=1"/>
          <p:cNvSpPr/>
          <p:nvPr/>
        </p:nvSpPr>
        <p:spPr>
          <a:xfrm>
            <a:off x="576072" y="1526860"/>
            <a:ext cx="11036808" cy="479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.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4" name="QM_5_BD.25_1#1d6158e97?pid=f353db0ce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75344" y="1584518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5_BD.25_2#1d6158e97?pid=f353db0ce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3792" y="2133608"/>
            <a:ext cx="1801368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M_5_BD.25_3#1d6158e97?pid=f353db0ce&amp;color=0,0,0&amp;vtp=1&amp;bbb=1&amp;hb=1"/>
          <p:cNvSpPr/>
          <p:nvPr/>
        </p:nvSpPr>
        <p:spPr>
          <a:xfrm>
            <a:off x="576072" y="3924308"/>
            <a:ext cx="11036808" cy="26031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Recently,the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“friendship”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discussion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relationships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friendship.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comfortable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QM_5_BD.25_4#1d6158e97?colgroup=30&amp;pid=f353db0ce&amp;color=0,0,0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392030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39203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Chen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Yuhao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,16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friendship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natural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relationship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feel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comfortable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depends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similar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hobbies,so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naturally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According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that,friends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understand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meaning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smile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eye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contact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True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gradually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life.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M_5_BD.25_5#1d6158e97?colgroup=30&amp;pid=f353db0ce&amp;color=0,0,0&amp;vtp=1&amp;bt=1&amp;bbb=1&amp;hb=1"/>
          <p:cNvGraphicFramePr>
            <a:graphicFrameLocks noGrp="1"/>
          </p:cNvGraphicFramePr>
          <p:nvPr/>
        </p:nvGraphicFramePr>
        <p:xfrm>
          <a:off x="576072" y="1672590"/>
          <a:ext cx="11018520" cy="4475036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447503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Wang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Hong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,16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true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understand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only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smile.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friendship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easy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usually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speak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ideas.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misunderstanding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between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friends,the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friendship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easily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broken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,friendships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kept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improved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talk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,play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together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gifts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5_BD.25_5#1d6158e97?colgroup=30&amp;pid=f353db0ce&amp;color=0,0,0&amp;vtp=1&amp;bt=1&amp;bbb=1"/>
          <p:cNvSpPr txBox="1"/>
          <p:nvPr/>
        </p:nvSpPr>
        <p:spPr>
          <a:xfrm>
            <a:off x="10876447" y="9692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17232</Words>
  <Application>WPS 演示</Application>
  <PresentationFormat>宽屏</PresentationFormat>
  <Paragraphs>616</Paragraphs>
  <Slides>42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67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Calibri</vt:lpstr>
      <vt:lpstr>微软雅黑</vt:lpstr>
      <vt:lpstr>Arial Unicode MS</vt:lpstr>
      <vt:lpstr>等线 Light</vt:lpstr>
      <vt:lpstr>Calibri Light</vt:lpstr>
      <vt:lpstr>等线</vt:lpstr>
      <vt:lpstr>Times New Roman</vt:lpstr>
      <vt:lpstr>宋体</vt:lpstr>
      <vt:lpstr>楷体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71</cp:revision>
  <dcterms:created xsi:type="dcterms:W3CDTF">2026-02-02T06:00:00Z</dcterms:created>
  <dcterms:modified xsi:type="dcterms:W3CDTF">2026-02-28T11:25:23Z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