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299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M_5_BD.26_4#3b98b897b?colgroup=30&amp;pid=56a103c3b&amp;color=0,0,0&amp;mp=1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3907600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39076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Deng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Peng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term,many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American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classmates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midnight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oil.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shocked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dangerous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grades.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Luckily,my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John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phrase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study.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phrase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reminded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candlelight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past.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6_4#3b98b897b?colgroup=30&amp;pid=56a103c3b&amp;color=0,0,0&amp;mp=1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0b2c0a37c?pid=3b98b897b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workmate?</a:t>
            </a:r>
            <a:endParaRPr lang="en-US" altLang="zh-CN" sz="2800" dirty="0"/>
          </a:p>
        </p:txBody>
      </p:sp>
      <p:sp>
        <p:nvSpPr>
          <p:cNvPr id="3" name="QC_6_AN.28_1#0b2c0a37c.bracket?pid=3b98b897b&amp;color=0,0,0&amp;vpa=11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0b2c0a37c.choices?pid=3b98b897b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workmate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refuses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directly.</a:t>
            </a:r>
            <a:endParaRPr lang="en-US" altLang="zh-CN" sz="2800" dirty="0"/>
          </a:p>
        </p:txBody>
      </p:sp>
      <p:sp>
        <p:nvSpPr>
          <p:cNvPr id="5" name="QC_6_BD.29_1#d4cc7237e?pid=3b98b897b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do?</a:t>
            </a:r>
            <a:endParaRPr lang="en-US" altLang="zh-CN" sz="2800" dirty="0"/>
          </a:p>
        </p:txBody>
      </p:sp>
      <p:sp>
        <p:nvSpPr>
          <p:cNvPr id="6" name="QC_6_AN.30_1#d4cc7237e.bracket?pid=3b98b897b&amp;color=0,0,0&amp;vpa=12&amp;vtp=1"/>
          <p:cNvSpPr/>
          <p:nvPr/>
        </p:nvSpPr>
        <p:spPr>
          <a:xfrm>
            <a:off x="853090" y="3524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9_2#d4cc7237e.choices?pid=3b98b897b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toilet.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a92ec74ab?pid=3b98b897b&amp;color=0,0,0&amp;vtp=1&amp;bt=1&amp;bbb=1&amp;hb=1"/>
          <p:cNvSpPr/>
          <p:nvPr/>
        </p:nvSpPr>
        <p:spPr>
          <a:xfrm>
            <a:off x="576072" y="96926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midnight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days”?</a:t>
            </a:r>
            <a:endParaRPr lang="en-US" altLang="zh-CN" sz="2800" dirty="0"/>
          </a:p>
        </p:txBody>
      </p:sp>
      <p:sp>
        <p:nvSpPr>
          <p:cNvPr id="3" name="QC_6_AN.32_1#a92ec74ab.bracket?pid=3b98b897b&amp;color=0,0,0&amp;vpa=13&amp;vtp=1"/>
          <p:cNvSpPr/>
          <p:nvPr/>
        </p:nvSpPr>
        <p:spPr>
          <a:xfrm>
            <a:off x="853090" y="97282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1_2#a92ec74ab.choices?pid=3b98b897b&amp;color=0,0,0&amp;vtp=1&amp;bbb=1"/>
          <p:cNvSpPr/>
          <p:nvPr/>
        </p:nvSpPr>
        <p:spPr>
          <a:xfrm>
            <a:off x="576072" y="2210752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dangerous.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candlelight.</a:t>
            </a:r>
            <a:endParaRPr lang="en-US" altLang="zh-CN" sz="2800" dirty="0"/>
          </a:p>
        </p:txBody>
      </p:sp>
      <p:sp>
        <p:nvSpPr>
          <p:cNvPr id="5" name="QC_6_BD.33_1#f12b6a32e?pid=3b98b897b&amp;color=0,0,0&amp;vtp=1&amp;bbb=1"/>
          <p:cNvSpPr/>
          <p:nvPr/>
        </p:nvSpPr>
        <p:spPr>
          <a:xfrm>
            <a:off x="576072" y="407517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people?</a:t>
            </a:r>
            <a:endParaRPr lang="en-US" altLang="zh-CN" sz="2800" dirty="0"/>
          </a:p>
        </p:txBody>
      </p:sp>
      <p:sp>
        <p:nvSpPr>
          <p:cNvPr id="6" name="QC_6_AN.34_1#f12b6a32e.bracket?pid=3b98b897b&amp;color=0,0,0&amp;vpa=14&amp;vtp=1"/>
          <p:cNvSpPr/>
          <p:nvPr/>
        </p:nvSpPr>
        <p:spPr>
          <a:xfrm>
            <a:off x="853090" y="4068318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3_2#f12b6a32e.choices?pid=3b98b897b&amp;color=0,0,0&amp;vtp=1&amp;bbb=1"/>
          <p:cNvSpPr/>
          <p:nvPr/>
        </p:nvSpPr>
        <p:spPr>
          <a:xfrm>
            <a:off x="576072" y="4693094"/>
            <a:ext cx="11036808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abroad.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3780dddac?pid=3b98b897b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passages?</a:t>
            </a:r>
            <a:endParaRPr lang="en-US" altLang="zh-CN" sz="2800" dirty="0"/>
          </a:p>
        </p:txBody>
      </p:sp>
      <p:sp>
        <p:nvSpPr>
          <p:cNvPr id="3" name="QC_6_AN.36_1#3780dddac.bracket?pid=3b98b897b&amp;color=0,0,0&amp;vpa=15&amp;vtp=1"/>
          <p:cNvSpPr/>
          <p:nvPr/>
        </p:nvSpPr>
        <p:spPr>
          <a:xfrm>
            <a:off x="865790" y="96545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5_2#3780dddac.choices?pid=3b98b897b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A.Cultural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.Educational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differences.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1#f4e8c78e4?pid=56a103c3b&amp;color=0,0,0&amp;vtp=1&amp;bt=1&amp;bbb=1"/>
          <p:cNvSpPr/>
          <p:nvPr/>
        </p:nvSpPr>
        <p:spPr>
          <a:xfrm>
            <a:off x="576072" y="972000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广安二模改编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3" name="QM_5_BD.37_1#f4e8c78e4?pid=56a103c3b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978" y="1113732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37_2#f4e8c78e4?pid=56a103c3b&amp;color=0,0,0&amp;vtp=1&amp;bbb=1&amp;hb=1"/>
          <p:cNvSpPr/>
          <p:nvPr/>
        </p:nvSpPr>
        <p:spPr>
          <a:xfrm>
            <a:off x="576072" y="1642433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just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fourteen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garden.”</a:t>
            </a:r>
            <a:endParaRPr lang="en-US" altLang="zh-CN" sz="2800" dirty="0"/>
          </a:p>
          <a:p>
            <a:pPr algn="just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excited.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sunrise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sunset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Atlanta,Georgia.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f4e8c78e4?pid=56a103c3b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pulled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aside.“Take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leaves!”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seriously,“and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(留下深刻印象)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f4e8c78e4?pid=56a103c3b&amp;color=0,0,0&amp;vtp=1&amp;bbb=1&amp;hb=1"/>
          <p:cNvSpPr/>
          <p:nvPr/>
        </p:nvSpPr>
        <p:spPr>
          <a:xfrm>
            <a:off x="576072" y="9720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early,always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independent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myself.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fact,washing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exciting,but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taught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7_2#f4e8c78e4?pid=56a103c3b&amp;color=0,0,0&amp;vtp=1&amp;bbb=1&amp;hb=1"/>
          <p:cNvSpPr/>
          <p:nvPr/>
        </p:nvSpPr>
        <p:spPr>
          <a:xfrm>
            <a:off x="576072" y="972000"/>
            <a:ext cx="11036808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newspaper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pay.“If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money,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job,from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dishes,I’ve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#7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84764184f?pid=f4e8c78e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6_AN.39_1#84764184f.bracket?pid=f4e8c78e4&amp;color=0,0,0&amp;vpa=16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8_2#84764184f.choices?pid=f4e8c78e4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business</a:t>
            </a:r>
            <a:endParaRPr lang="en-US" altLang="zh-CN" sz="2800" dirty="0"/>
          </a:p>
        </p:txBody>
      </p:sp>
      <p:sp>
        <p:nvSpPr>
          <p:cNvPr id="5" name="QC_6_BD.40_1#a244df78c?pid=f4e8c78e4&amp;color=0,0,0&amp;vtp=1&amp;bbb=1"/>
          <p:cNvSpPr/>
          <p:nvPr/>
        </p:nvSpPr>
        <p:spPr>
          <a:xfrm>
            <a:off x="576072" y="35285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(推断)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6" name="QC_6_AN.41_1#a244df78c.bracket?pid=f4e8c78e4&amp;color=0,0,0&amp;vpa=17&amp;vtp=1"/>
          <p:cNvSpPr/>
          <p:nvPr/>
        </p:nvSpPr>
        <p:spPr>
          <a:xfrm>
            <a:off x="865790" y="35247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0_2#a244df78c.choices?pid=f4e8c78e4&amp;color=0,0,0&amp;vtp=1&amp;bbb=1"/>
          <p:cNvSpPr/>
          <p:nvPr/>
        </p:nvSpPr>
        <p:spPr>
          <a:xfrm>
            <a:off x="576072" y="416756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41d00d45a?pid=f4e8c78e4&amp;color=0,0,0&amp;vtp=1&amp;bt=1&amp;bbb=1"/>
          <p:cNvSpPr/>
          <p:nvPr/>
        </p:nvSpPr>
        <p:spPr>
          <a:xfrm>
            <a:off x="576072" y="969264"/>
            <a:ext cx="1121886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restaurant?</a:t>
            </a:r>
            <a:endParaRPr lang="en-US" altLang="zh-CN" sz="2800" dirty="0"/>
          </a:p>
        </p:txBody>
      </p:sp>
      <p:sp>
        <p:nvSpPr>
          <p:cNvPr id="3" name="QC_6_AN.43_1#41d00d45a.bracket?pid=f4e8c78e4&amp;color=0,0,0&amp;vpa=18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2_2#41d00d45a.choices?pid=f4e8c78e4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experience.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boring.</a:t>
            </a:r>
            <a:endParaRPr lang="en-US" altLang="zh-CN" sz="2800" dirty="0"/>
          </a:p>
        </p:txBody>
      </p:sp>
      <p:sp>
        <p:nvSpPr>
          <p:cNvPr id="5" name="QC_6_BD.44_1#d76504e84?pid=f4e8c78e4&amp;color=0,0,0&amp;vtp=1&amp;bbb=1&amp;hb=1"/>
          <p:cNvSpPr/>
          <p:nvPr/>
        </p:nvSpPr>
        <p:spPr>
          <a:xfrm>
            <a:off x="576072" y="35363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parts,which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best?</a:t>
            </a:r>
            <a:endParaRPr lang="en-US" altLang="zh-CN" sz="2800" dirty="0"/>
          </a:p>
        </p:txBody>
      </p:sp>
      <p:sp>
        <p:nvSpPr>
          <p:cNvPr id="6" name="QC_6_AN.45_1#d76504e84.bracket?pid=f4e8c78e4&amp;color=0,0,0&amp;vpa=19&amp;vtp=1"/>
          <p:cNvSpPr/>
          <p:nvPr/>
        </p:nvSpPr>
        <p:spPr>
          <a:xfrm>
            <a:off x="865790" y="3543998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4_2#d76504e84?pid=f4e8c78e4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(①=Para.1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②=Para.2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③=Para.3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④=Para.4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⑤=Para.5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⑥=Para.6)</a:t>
            </a:r>
            <a:endParaRPr lang="en-US" altLang="zh-CN" sz="2800" dirty="0"/>
          </a:p>
        </p:txBody>
      </p:sp>
      <p:sp>
        <p:nvSpPr>
          <p:cNvPr id="8" name="QC_6_BD.44_3#d76504e84.choices?pid=f4e8c78e4&amp;color=0,0,0&amp;vtp=1&amp;bbb=1"/>
          <p:cNvSpPr/>
          <p:nvPr/>
        </p:nvSpPr>
        <p:spPr>
          <a:xfrm>
            <a:off x="576072" y="54367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63010" algn="l"/>
                <a:tab pos="75012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A.①;②③④⑤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.①②③;④⑤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.①②;③④;⑤⑥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主题突破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67614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人与自我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主题一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生活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学习</a:t>
            </a:r>
            <a:endParaRPr lang="zh-CN" altLang="en-US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主题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一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6_1#f176ec521?pid=f4e8c78e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passage?</a:t>
            </a:r>
            <a:endParaRPr lang="en-US" altLang="zh-CN" sz="2800" dirty="0"/>
          </a:p>
        </p:txBody>
      </p:sp>
      <p:sp>
        <p:nvSpPr>
          <p:cNvPr id="3" name="QC_6_AN.47_1#f176ec521.bracket?pid=f4e8c78e4&amp;color=0,0,0&amp;vpa=20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6_2#f176ec521.choices?pid=f4e8c78e4&amp;color=0,0,0&amp;vtp=1&amp;bbb=1"/>
          <p:cNvSpPr/>
          <p:nvPr/>
        </p:nvSpPr>
        <p:spPr>
          <a:xfrm>
            <a:off x="576072" y="16059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Jobs,Different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Jobs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6aea1db?pid=aeeb2d08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三、短文填空(2025·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d76aea1db?pid=aeeb2d082&amp;color=0,0,0&amp;tib=255,255,255&amp;iip=4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1315" y="1109668"/>
            <a:ext cx="1216152" cy="356616"/>
          </a:xfrm>
          <a:prstGeom prst="rect">
            <a:avLst/>
          </a:prstGeom>
        </p:spPr>
      </p:pic>
      <p:graphicFrame>
        <p:nvGraphicFramePr>
          <p:cNvPr id="20" name="QM_5_BD.48_1#c2095ba28?colgroup=30&amp;vts=1&amp;pid=d76aea1db&amp;color=0,0,0&amp;vtp=1&amp;bbb=1&amp;hb=1"/>
          <p:cNvGraphicFramePr>
            <a:graphicFrameLocks noGrp="1"/>
          </p:cNvGraphicFramePr>
          <p:nvPr/>
        </p:nvGraphicFramePr>
        <p:xfrm>
          <a:off x="576072" y="1655006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doubt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5_BD.48_2#c2095ba28?vts=1&amp;pid=d76aea1db&amp;color=0,0,0&amp;vtp=1&amp;bbb=1&amp;hb=1"/>
          <p:cNvSpPr/>
          <p:nvPr/>
        </p:nvSpPr>
        <p:spPr>
          <a:xfrm>
            <a:off x="576072" y="2899606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articles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educational,but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sp>
        <p:nvSpPr>
          <p:cNvPr id="6" name="QM_5_AN.49_1#c2095ba28.blank?vts=1&amp;pid=d76aea1db&amp;color=0,0,0&amp;vpa=21&amp;vtp=1&amp;bbb=1"/>
          <p:cNvSpPr/>
          <p:nvPr/>
        </p:nvSpPr>
        <p:spPr>
          <a:xfrm>
            <a:off x="8950929" y="3504126"/>
            <a:ext cx="8128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M_5_BD.50_1#c2095ba28?colgroup=30&amp;vts=1&amp;pid=d76aea1db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doubt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0_2#c2095ba28?vts=1&amp;pid=d76aea1db&amp;color=0,0,0&amp;mp=1&amp;vtp=1&amp;bbb=1&amp;hb=1"/>
          <p:cNvSpPr/>
          <p:nvPr/>
        </p:nvSpPr>
        <p:spPr>
          <a:xfrm>
            <a:off x="576072" y="2209800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titles,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subtitles,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paragraphs,even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pictures.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article’s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structure.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specific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明确的)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4" name="QM_5_AN.51_1#c2095ba28.blank?vts=1&amp;pid=d76aea1db&amp;color=0,0,0&amp;mp=1&amp;vpa=22&amp;vtp=1&amp;bbb=1"/>
          <p:cNvSpPr/>
          <p:nvPr/>
        </p:nvSpPr>
        <p:spPr>
          <a:xfrm>
            <a:off x="2917857" y="2179320"/>
            <a:ext cx="11684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endParaRPr lang="en-US" altLang="zh-CN" sz="2800" dirty="0"/>
          </a:p>
        </p:txBody>
      </p:sp>
      <p:sp>
        <p:nvSpPr>
          <p:cNvPr id="5" name="QM_5_AN.52_1#c2095ba28.blank?vts=1&amp;pid=d76aea1db&amp;color=0,0,0&amp;mp=1&amp;vpa=23&amp;vtp=1&amp;bbb=1"/>
          <p:cNvSpPr/>
          <p:nvPr/>
        </p:nvSpPr>
        <p:spPr>
          <a:xfrm>
            <a:off x="9758965" y="2814320"/>
            <a:ext cx="10080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gives</a:t>
            </a:r>
            <a:endParaRPr lang="en-US" altLang="zh-CN" sz="2800" dirty="0"/>
          </a:p>
        </p:txBody>
      </p:sp>
      <p:sp>
        <p:nvSpPr>
          <p:cNvPr id="6" name="QM_5_AN.53_1#c2095ba28.blank?vts=1&amp;pid=d76aea1db&amp;color=0,0,0&amp;mp=1&amp;vpa=24&amp;vtp=1&amp;bbb=1"/>
          <p:cNvSpPr/>
          <p:nvPr/>
        </p:nvSpPr>
        <p:spPr>
          <a:xfrm>
            <a:off x="4166204" y="4098290"/>
            <a:ext cx="1385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M_5_BD.54_1#c2095ba28?colgroup=30&amp;vts=1&amp;pid=d76aea1db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113282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11328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doubt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4_2#c2095ba28?vts=1&amp;pid=d76aea1db&amp;color=0,0,0&amp;mp=1&amp;vtp=1&amp;bbb=1&amp;hb=1"/>
          <p:cNvSpPr/>
          <p:nvPr/>
        </p:nvSpPr>
        <p:spPr>
          <a:xfrm>
            <a:off x="576072" y="2209800"/>
            <a:ext cx="11036808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Also,don’t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context,roots,or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focusing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sentences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paragraph.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points.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#1.1.1</a:t>
            </a:r>
            <a:endParaRPr lang="en-US" altLang="zh-CN" sz="2800" dirty="0"/>
          </a:p>
        </p:txBody>
      </p:sp>
      <p:sp>
        <p:nvSpPr>
          <p:cNvPr id="4" name="QM_5_AN.55_1#c2095ba28.blank?vts=1&amp;pid=d76aea1db&amp;color=0,0,0&amp;mp=1&amp;vpa=25&amp;vtp=1&amp;bbb=1"/>
          <p:cNvSpPr/>
          <p:nvPr/>
        </p:nvSpPr>
        <p:spPr>
          <a:xfrm>
            <a:off x="7263543" y="2814320"/>
            <a:ext cx="9699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5" name="QM_5_AN.56_1#c2095ba28.blank?vts=1&amp;pid=d76aea1db&amp;color=0,0,0&amp;mp=1&amp;vpa=26&amp;vtp=1&amp;bbb=1"/>
          <p:cNvSpPr/>
          <p:nvPr/>
        </p:nvSpPr>
        <p:spPr>
          <a:xfrm>
            <a:off x="6812565" y="4122420"/>
            <a:ext cx="6350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M_5_BD.57_1#c2095ba28?colgroup=30&amp;vts=1&amp;pid=d76aea1db&amp;color=0,0,0&amp;mp=1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18520" cy="1098423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109842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doubt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BD.57_2#c2095ba28?vts=1&amp;pid=d76aea1db&amp;color=0,0,0&amp;mp=1&amp;vtp=1&amp;bbb=1&amp;hb=1"/>
          <p:cNvSpPr/>
          <p:nvPr/>
        </p:nvSpPr>
        <p:spPr>
          <a:xfrm>
            <a:off x="576072" y="2197100"/>
            <a:ext cx="11036808" cy="439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logic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noticing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cause-and-effect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,turn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parallels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(平行)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text.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author’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more,it’s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strengthen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addition,build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articles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regularly.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vocabulary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expressions,10.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4" name="QM_5_AN.58_1#c2095ba28.blank?vts=1&amp;pid=d76aea1db&amp;color=0,0,0&amp;mp=1&amp;vpa=27&amp;vtp=1&amp;bbb=1"/>
          <p:cNvSpPr/>
          <p:nvPr/>
        </p:nvSpPr>
        <p:spPr>
          <a:xfrm>
            <a:off x="1532541" y="2171573"/>
            <a:ext cx="91281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fifth</a:t>
            </a:r>
            <a:endParaRPr lang="en-US" altLang="zh-CN" sz="2800" dirty="0"/>
          </a:p>
        </p:txBody>
      </p:sp>
      <p:sp>
        <p:nvSpPr>
          <p:cNvPr id="5" name="QM_5_AN.59_1#c2095ba28.blank?vts=1&amp;pid=d76aea1db&amp;color=0,0,0&amp;mp=1&amp;vpa=28&amp;vtp=1&amp;bbb=1"/>
          <p:cNvSpPr/>
          <p:nvPr/>
        </p:nvSpPr>
        <p:spPr>
          <a:xfrm>
            <a:off x="1630966" y="3847973"/>
            <a:ext cx="118745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</a:t>
            </a:r>
            <a:endParaRPr lang="en-US" altLang="zh-CN" sz="2800" dirty="0"/>
          </a:p>
        </p:txBody>
      </p:sp>
      <p:sp>
        <p:nvSpPr>
          <p:cNvPr id="6" name="QM_5_AN.60_1#c2095ba28.blank?vts=1&amp;pid=d76aea1db&amp;color=0,0,0&amp;mp=1&amp;vpa=29&amp;vtp=1&amp;bbb=1"/>
          <p:cNvSpPr/>
          <p:nvPr/>
        </p:nvSpPr>
        <p:spPr>
          <a:xfrm>
            <a:off x="9068404" y="3835273"/>
            <a:ext cx="247491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understanding</a:t>
            </a:r>
            <a:endParaRPr lang="en-US" altLang="zh-CN" sz="2800" dirty="0"/>
          </a:p>
        </p:txBody>
      </p:sp>
      <p:sp>
        <p:nvSpPr>
          <p:cNvPr id="7" name="QM_5_AN.61_1#c2095ba28.blank?vts=1&amp;pid=d76aea1db&amp;color=0,0,0&amp;mp=1&amp;vpa=30&amp;vtp=1&amp;bbb=1"/>
          <p:cNvSpPr/>
          <p:nvPr/>
        </p:nvSpPr>
        <p:spPr>
          <a:xfrm>
            <a:off x="2789841" y="5524373"/>
            <a:ext cx="7747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5b76852a?pid=aeeb2d082&amp;color=0,0,0&amp;vtp=1&amp;bt=1&amp;bbb=1"/>
          <p:cNvSpPr/>
          <p:nvPr/>
        </p:nvSpPr>
        <p:spPr>
          <a:xfrm>
            <a:off x="576072" y="972000"/>
            <a:ext cx="11036808" cy="5430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四、补全短文(2025·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65b76852a?pid=aeeb2d082&amp;color=0,0,0&amp;tib=255,255,255&amp;iip=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093666"/>
            <a:ext cx="1216152" cy="356616"/>
          </a:xfrm>
          <a:prstGeom prst="rect">
            <a:avLst/>
          </a:prstGeom>
        </p:spPr>
      </p:pic>
      <p:sp>
        <p:nvSpPr>
          <p:cNvPr id="4" name="QM_5_BD.62_1#85f40c1f6?htil=1&amp;pid=65b76852a&amp;color=0,0,0&amp;mp=1&amp;vtp=1&amp;bbb=1&amp;hb=1"/>
          <p:cNvSpPr/>
          <p:nvPr/>
        </p:nvSpPr>
        <p:spPr>
          <a:xfrm>
            <a:off x="576072" y="1548836"/>
            <a:ext cx="5422392" cy="474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just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succeed.1.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goals.</a:t>
            </a:r>
            <a:endParaRPr lang="en-US" altLang="zh-CN" sz="2800" dirty="0"/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Fifty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pages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just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for.2.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 algn="l">
              <a:lnSpc>
                <a:spcPts val="3400"/>
              </a:lnSpc>
            </a:pPr>
            <a:endParaRPr lang="en-US" altLang="zh-CN" sz="2800" dirty="0"/>
          </a:p>
        </p:txBody>
      </p:sp>
      <p:sp>
        <p:nvSpPr>
          <p:cNvPr id="5" name="QM_5_AN.63_1#85f40c1f6.blank?pid=65b76852a&amp;color=0,0,0&amp;mp=1&amp;vpa=31&amp;vtp=1"/>
          <p:cNvSpPr/>
          <p:nvPr/>
        </p:nvSpPr>
        <p:spPr>
          <a:xfrm>
            <a:off x="3974115" y="2811216"/>
            <a:ext cx="49530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M_5_AN.64_1#85f40c1f6.blank?pid=65b76852a&amp;color=0,0,0&amp;mp=1&amp;vpa=32&amp;vtp=1"/>
          <p:cNvSpPr/>
          <p:nvPr/>
        </p:nvSpPr>
        <p:spPr>
          <a:xfrm>
            <a:off x="1325595" y="5833816"/>
            <a:ext cx="476250" cy="424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M_5_BD.67_1#85f40c1f6?htil=1&amp;pid=65b76852a&amp;color=0,0,0&amp;vtp=1&amp;bbb=1&amp;hb=1"/>
          <p:cNvSpPr/>
          <p:nvPr/>
        </p:nvSpPr>
        <p:spPr>
          <a:xfrm>
            <a:off x="6199632" y="1512259"/>
            <a:ext cx="5422392" cy="4728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6096000" y="1515052"/>
            <a:ext cx="5526024" cy="47835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85f40c1f6?htil=1&amp;pid=65b76852a&amp;color=0,0,0&amp;mp=1&amp;vtp=1&amp;bbb=1&amp;hb=1"/>
          <p:cNvSpPr/>
          <p:nvPr/>
        </p:nvSpPr>
        <p:spPr>
          <a:xfrm>
            <a:off x="576072" y="972001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results.3.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destroy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5_1#85f40c1f6.blank?pid=65b76852a&amp;color=0,0,0&amp;mp=1&amp;vpa=33&amp;vtp=1"/>
          <p:cNvSpPr/>
          <p:nvPr/>
        </p:nvSpPr>
        <p:spPr>
          <a:xfrm>
            <a:off x="2829529" y="2344109"/>
            <a:ext cx="495300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M_5_BD.67_1#85f40c1f6?htil=1&amp;pid=65b76852a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842682"/>
            <a:ext cx="5526024" cy="54559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85f40c1f6?htil=1&amp;pid=65b76852a&amp;color=0,0,0&amp;mp=1&amp;vtp=1&amp;bbb=1&amp;hb=1"/>
          <p:cNvSpPr/>
          <p:nvPr/>
        </p:nvSpPr>
        <p:spPr>
          <a:xfrm>
            <a:off x="576072" y="972001"/>
            <a:ext cx="5422392" cy="422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understand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homework,do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attentively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morning.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6_1#85f40c1f6.blank?pid=65b76852a&amp;color=0,0,0&amp;mp=1&amp;vpa=34&amp;vtp=1"/>
          <p:cNvSpPr/>
          <p:nvPr/>
        </p:nvSpPr>
        <p:spPr>
          <a:xfrm>
            <a:off x="2059591" y="9344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M_5_BD.67_1#85f40c1f6?htil=1&amp;pid=65b76852a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842682"/>
            <a:ext cx="5526024" cy="54559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85f40c1f6?htil=1&amp;pid=65b76852a&amp;color=0,0,0&amp;mp=1&amp;vtp=1&amp;bbb=1&amp;hb=1"/>
          <p:cNvSpPr/>
          <p:nvPr/>
        </p:nvSpPr>
        <p:spPr>
          <a:xfrm>
            <a:off x="576072" y="972001"/>
            <a:ext cx="5422392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think.</a:t>
            </a:r>
            <a:endParaRPr lang="en-US" altLang="zh-CN" sz="2800" dirty="0"/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something,you’ll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think,“Study,and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down.”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Actually,that’s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works.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breaks,your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improved.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endParaRPr lang="en-US" altLang="zh-CN" sz="2800" dirty="0"/>
          </a:p>
        </p:txBody>
      </p:sp>
      <p:sp>
        <p:nvSpPr>
          <p:cNvPr id="3" name="QM_5_AN.68_1#85f40c1f6.blank?pid=65b76852a&amp;color=0,0,0&amp;mp=1&amp;vpa=35&amp;vtp=1"/>
          <p:cNvSpPr/>
          <p:nvPr/>
        </p:nvSpPr>
        <p:spPr>
          <a:xfrm>
            <a:off x="806260" y="4223709"/>
            <a:ext cx="515938" cy="443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3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M_5_BD.67_1#85f40c1f6?htil=1&amp;pid=65b76852a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endParaRPr lang="en-US" altLang="zh-CN" sz="2800" dirty="0"/>
          </a:p>
        </p:txBody>
      </p:sp>
      <p:sp>
        <p:nvSpPr>
          <p:cNvPr id="5" name="矩形 4"/>
          <p:cNvSpPr/>
          <p:nvPr/>
        </p:nvSpPr>
        <p:spPr>
          <a:xfrm>
            <a:off x="6096000" y="842682"/>
            <a:ext cx="5526024" cy="54559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2_1#85f40c1f6?htil=1&amp;pid=65b76852a&amp;color=0,0,0&amp;mp=1&amp;vtp=1&amp;bbb=1&amp;hb=1"/>
          <p:cNvSpPr/>
          <p:nvPr/>
        </p:nvSpPr>
        <p:spPr>
          <a:xfrm>
            <a:off x="576072" y="972000"/>
            <a:ext cx="5422392" cy="22919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above,you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students!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sp>
        <p:nvSpPr>
          <p:cNvPr id="3" name="QM_5_BD.67_1#85f40c1f6?htil=1&amp;pid=65b76852a&amp;color=0,0,0&amp;vtp=1&amp;bbb=1&amp;hb=1"/>
          <p:cNvSpPr/>
          <p:nvPr/>
        </p:nvSpPr>
        <p:spPr>
          <a:xfrm>
            <a:off x="6199632" y="972000"/>
            <a:ext cx="5422392" cy="512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3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.Joining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methods,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going.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096000" y="842682"/>
            <a:ext cx="5526024" cy="54559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a5774765?pid=aeeb2d08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一、完形填空(2025·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2a5774765?pid=aeeb2d082&amp;color=0,0,0&amp;tib=255,255,255&amp;iip=1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6940" y="1109668"/>
            <a:ext cx="1216152" cy="356616"/>
          </a:xfrm>
          <a:prstGeom prst="rect">
            <a:avLst/>
          </a:prstGeom>
        </p:spPr>
      </p:pic>
      <p:sp>
        <p:nvSpPr>
          <p:cNvPr id="4" name="QM_5_BD.1_1#ed241bf15?pid=2a5774765&amp;color=0,0,0&amp;vtp=1&amp;bbb=1&amp;hb=1"/>
          <p:cNvSpPr/>
          <p:nvPr/>
        </p:nvSpPr>
        <p:spPr>
          <a:xfrm>
            <a:off x="576072" y="1593284"/>
            <a:ext cx="11036808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12-year-old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daughter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smart, 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lover,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child.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5" name="QC_6_BD.2_1#af55dec5e.choices?pid=ed241bf15&amp;color=0,0,0&amp;vtp=1&amp;bbb=1"/>
          <p:cNvSpPr/>
          <p:nvPr/>
        </p:nvSpPr>
        <p:spPr>
          <a:xfrm>
            <a:off x="576072" y="408864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 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failure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 introduction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suggestion</a:t>
            </a:r>
            <a:endParaRPr lang="en-US" altLang="zh-CN" sz="2800" dirty="0"/>
          </a:p>
        </p:txBody>
      </p:sp>
      <p:sp>
        <p:nvSpPr>
          <p:cNvPr id="6" name="QC_6_AN.3_1#af55dec5e.bracket?pid=ed241bf15&amp;color=0,0,0&amp;vpa=1&amp;vtp=1"/>
          <p:cNvSpPr/>
          <p:nvPr/>
        </p:nvSpPr>
        <p:spPr>
          <a:xfrm>
            <a:off x="853090" y="4084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_1#913b84a20.choices?pid=ed241bf15&amp;color=0,0,0&amp;vtp=1&amp;bbb=1"/>
          <p:cNvSpPr/>
          <p:nvPr/>
        </p:nvSpPr>
        <p:spPr>
          <a:xfrm>
            <a:off x="576072" y="472637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 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realizing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 discussing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explaining</a:t>
            </a:r>
            <a:endParaRPr lang="en-US" altLang="zh-CN" sz="2800" dirty="0"/>
          </a:p>
        </p:txBody>
      </p:sp>
      <p:sp>
        <p:nvSpPr>
          <p:cNvPr id="8" name="QC_6_AN.5_1#913b84a20.bracket?pid=ed241bf15&amp;color=0,0,0&amp;vpa=2&amp;vtp=1"/>
          <p:cNvSpPr/>
          <p:nvPr/>
        </p:nvSpPr>
        <p:spPr>
          <a:xfrm>
            <a:off x="853090" y="47225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  <p:bldP spid="8" grpId="0" animBg="1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ab7d4419?pid=aeeb2d08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、完成图表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fab7d4419?pid=aeeb2d082&amp;color=0,0,0&amp;tib=255,255,255&amp;iip=6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M_5_BD.69_1#5f89bed9a?pid=fab7d4419&amp;color=0,0,0&amp;vtp=1&amp;bbb=1&amp;hb=1"/>
          <p:cNvSpPr/>
          <p:nvPr/>
        </p:nvSpPr>
        <p:spPr>
          <a:xfrm>
            <a:off x="576072" y="1571059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(情节)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wondered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2#5f89bed9a?pid=fab7d4419&amp;color=0,0,0&amp;vtp=1&amp;bt=1&amp;bbb=1&amp;hb=1"/>
          <p:cNvSpPr/>
          <p:nvPr/>
        </p:nvSpPr>
        <p:spPr>
          <a:xfrm>
            <a:off x="576072" y="972000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highlight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(用彩笔做标记)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reason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useful: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possibly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forced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points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reading,try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something,ask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yourself,“Does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fulfill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(实现)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3#5f89bed9a?pid=fab7d4419&amp;color=0,0,0&amp;vtp=1&amp;bt=1&amp;bbb=1&amp;hb=1"/>
          <p:cNvSpPr/>
          <p:nvPr/>
        </p:nvSpPr>
        <p:spPr>
          <a:xfrm>
            <a:off x="576072" y="97200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Link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(联系)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material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(先前的)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historical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connecting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easily.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9_4#5f89bed9a?pid=fab7d4419&amp;color=0,0,0&amp;vtp=1&amp;bt=1&amp;bbb=1&amp;hb=1"/>
          <p:cNvSpPr/>
          <p:nvPr/>
        </p:nvSpPr>
        <p:spPr>
          <a:xfrm>
            <a:off x="576072" y="972000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Reword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section,write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recreate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passages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summary.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assess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(评估)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re-read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remember.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M_5_BD.69_5#5f89bed9a?colgroup=30&amp;pid=fab7d4419&amp;color=0,0,0&amp;vtp=1&amp;bt=1&amp;bbb=1&amp;hb=1"/>
          <p:cNvGraphicFramePr>
            <a:graphicFrameLocks noGrp="1"/>
          </p:cNvGraphicFramePr>
          <p:nvPr/>
        </p:nvGraphicFramePr>
        <p:xfrm>
          <a:off x="576072" y="969264"/>
          <a:ext cx="11009376" cy="5578222"/>
        </p:xfrm>
        <a:graphic>
          <a:graphicData uri="http://schemas.openxmlformats.org/drawingml/2006/table">
            <a:tbl>
              <a:tblPr/>
              <a:tblGrid>
                <a:gridCol w="3758184"/>
                <a:gridCol w="7251192"/>
              </a:tblGrid>
              <a:tr h="555371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Advice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67697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highlight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points.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Highlight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fulfill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890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material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Connect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prior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knowledge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memory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97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Reword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summary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words.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Re-read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forgotten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information.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5_AN.70_1#5f89bed9a.blank?pid=fab7d4419&amp;color=0,0,0&amp;vpa=36&amp;vtp=1&amp;bbb=1"/>
          <p:cNvSpPr/>
          <p:nvPr/>
        </p:nvSpPr>
        <p:spPr>
          <a:xfrm>
            <a:off x="4988434" y="950214"/>
            <a:ext cx="24114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Remembering</a:t>
            </a:r>
            <a:endParaRPr lang="en-US" altLang="zh-CN" sz="2800" dirty="0"/>
          </a:p>
        </p:txBody>
      </p:sp>
      <p:sp>
        <p:nvSpPr>
          <p:cNvPr id="4" name="QM_5_AN.71_1#5f89bed9a.blank?pid=fab7d4419&amp;color=0,0,0&amp;vpa=37&amp;vtp=1&amp;bbb=1"/>
          <p:cNvSpPr/>
          <p:nvPr/>
        </p:nvSpPr>
        <p:spPr>
          <a:xfrm>
            <a:off x="912390" y="2614803"/>
            <a:ext cx="11858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</a:t>
            </a:r>
            <a:endParaRPr lang="en-US" altLang="zh-CN" sz="2800" dirty="0"/>
          </a:p>
        </p:txBody>
      </p:sp>
      <p:sp>
        <p:nvSpPr>
          <p:cNvPr id="5" name="QM_5_AN.72_1#5f89bed9a.blank?pid=fab7d4419&amp;color=0,0,0&amp;vpa=38&amp;vtp=1&amp;bbb=1"/>
          <p:cNvSpPr/>
          <p:nvPr/>
        </p:nvSpPr>
        <p:spPr>
          <a:xfrm>
            <a:off x="7756674" y="2614803"/>
            <a:ext cx="148431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purpose</a:t>
            </a:r>
            <a:endParaRPr lang="en-US" altLang="zh-CN" sz="2800" dirty="0"/>
          </a:p>
        </p:txBody>
      </p:sp>
      <p:sp>
        <p:nvSpPr>
          <p:cNvPr id="6" name="QM_5_AN.73_1#5f89bed9a.blank?pid=fab7d4419&amp;color=0,0,0&amp;vpa=39&amp;vtp=1&amp;bbb=1"/>
          <p:cNvSpPr/>
          <p:nvPr/>
        </p:nvSpPr>
        <p:spPr>
          <a:xfrm>
            <a:off x="9183838" y="3747772"/>
            <a:ext cx="122555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</a:t>
            </a:r>
            <a:endParaRPr lang="en-US" altLang="zh-CN" sz="2800" dirty="0"/>
          </a:p>
        </p:txBody>
      </p:sp>
      <p:sp>
        <p:nvSpPr>
          <p:cNvPr id="7" name="QM_5_AN.74_1#5f89bed9a.blank?pid=fab7d4419&amp;color=0,0,0&amp;vpa=40&amp;vtp=1&amp;bbb=1"/>
          <p:cNvSpPr/>
          <p:nvPr/>
        </p:nvSpPr>
        <p:spPr>
          <a:xfrm>
            <a:off x="7517026" y="4864227"/>
            <a:ext cx="1109663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5b7584ed?pid=aeeb2d08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六、任务型阅读(2025·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资阳二模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)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a5b7584ed?pid=aeeb2d082&amp;color=0,0,0&amp;tib=255,255,255&amp;iip=7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4128" y="1109668"/>
            <a:ext cx="1216152" cy="356616"/>
          </a:xfrm>
          <a:prstGeom prst="rect">
            <a:avLst/>
          </a:prstGeom>
        </p:spPr>
      </p:pic>
      <p:sp>
        <p:nvSpPr>
          <p:cNvPr id="4" name="QM_5_BD.75_1#68ef88603?pid=a5b7584ed&amp;color=0,0,0&amp;vtp=1&amp;bbb=1&amp;hb=1"/>
          <p:cNvSpPr/>
          <p:nvPr/>
        </p:nvSpPr>
        <p:spPr>
          <a:xfrm>
            <a:off x="576072" y="1593284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flag-raising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lifetime.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 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young,watching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further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motherland.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Yiting,a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flag-raising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5_1#68ef88603?pid=a5b7584ed&amp;color=0,0,0&amp;vtp=1&amp;bbb=1&amp;hb=1"/>
          <p:cNvSpPr/>
          <p:nvPr/>
        </p:nvSpPr>
        <p:spPr>
          <a:xfrm>
            <a:off x="576072" y="972000"/>
            <a:ext cx="11036808" cy="453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social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media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offering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midnight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scheduled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(计划)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5:22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However,Cheng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5_1#68ef88603?pid=a5b7584ed&amp;color=0,0,0&amp;vtp=1&amp;bbb=1&amp;hb=1"/>
          <p:cNvSpPr/>
          <p:nvPr/>
        </p:nvSpPr>
        <p:spPr>
          <a:xfrm>
            <a:off x="576072" y="972000"/>
            <a:ext cx="11036808" cy="5632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crowd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security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(安全)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4:30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towards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scene,which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,which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viral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走红).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“Maybe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sprinters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(短跑运动员),”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commented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(评论)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#1.1.3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ef96b0fa6?pid=68ef88603&amp;color=0,0,0&amp;vtp=1&amp;bt=1&amp;bbb=1&amp;hltap=1"/>
          <p:cNvSpPr/>
          <p:nvPr/>
        </p:nvSpPr>
        <p:spPr>
          <a:xfrm>
            <a:off x="576072" y="972000"/>
            <a:ext cx="1103680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2_1#40c4b2779?pid=68ef88603&amp;color=0,0,0&amp;vtp=1&amp;bbb=1&amp;hb=1&amp;hltap=1"/>
          <p:cNvSpPr/>
          <p:nvPr/>
        </p:nvSpPr>
        <p:spPr>
          <a:xfrm>
            <a:off x="576072" y="232378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vacation?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BD.94_1#ded894fe7?pid=68ef88603&amp;color=0,0,0&amp;vtp=1&amp;bbb=1&amp;hb=1&amp;hltap=1"/>
          <p:cNvSpPr/>
          <p:nvPr/>
        </p:nvSpPr>
        <p:spPr>
          <a:xfrm>
            <a:off x="576072" y="431387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6_AN.91_1#ef96b0fa6?pid=68ef88603&amp;color=0,0,0&amp;vtp=1&amp;bt=1&amp;bbb=1&amp;hla=1"/>
          <p:cNvSpPr/>
          <p:nvPr/>
        </p:nvSpPr>
        <p:spPr>
          <a:xfrm>
            <a:off x="576072" y="159938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university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Province./Sichuan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Province.</a:t>
            </a:r>
            <a:endParaRPr lang="en-US" altLang="zh-CN" sz="2800" dirty="0"/>
          </a:p>
        </p:txBody>
      </p:sp>
      <p:sp>
        <p:nvSpPr>
          <p:cNvPr id="6" name="QB_6_AN.93_1#40c4b2779?pid=68ef88603&amp;color=0,0,0&amp;vtp=1&amp;bbb=1&amp;hb=1&amp;hla=1"/>
          <p:cNvSpPr/>
          <p:nvPr/>
        </p:nvSpPr>
        <p:spPr>
          <a:xfrm>
            <a:off x="576072" y="35912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flag-raising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ceremony.</a:t>
            </a:r>
            <a:endParaRPr lang="en-US" altLang="zh-CN" sz="2800" dirty="0"/>
          </a:p>
        </p:txBody>
      </p:sp>
      <p:sp>
        <p:nvSpPr>
          <p:cNvPr id="7" name="QB_6_AN.95_1#ded894fe7?pid=68ef88603&amp;color=0,0,0&amp;vtp=1&amp;bbb=1&amp;hb=1&amp;hla=1"/>
          <p:cNvSpPr/>
          <p:nvPr/>
        </p:nvSpPr>
        <p:spPr>
          <a:xfrm>
            <a:off x="576072" y="5581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midnight.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0_1#c6e3a6f18?pid=68ef88603&amp;color=0,0,0&amp;vtp=1&amp;bt=1&amp;bbb=1&amp;hb=1&amp;hltap=1"/>
          <p:cNvSpPr/>
          <p:nvPr/>
        </p:nvSpPr>
        <p:spPr>
          <a:xfrm>
            <a:off x="576072" y="972000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security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6_BD.92_1#9089a69b8?pid=68ef88603&amp;color=0,0,0&amp;vtp=1&amp;bbb=1&amp;hb=1&amp;hltap=1"/>
          <p:cNvSpPr/>
          <p:nvPr/>
        </p:nvSpPr>
        <p:spPr>
          <a:xfrm>
            <a:off x="576072" y="2958788"/>
            <a:ext cx="1103680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flag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words)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QB_6_AN.91_1#c6e3a6f18?pid=68ef88603&amp;color=0,0,0&amp;vtp=1&amp;bt=1&amp;bbb=1&amp;hb=1&amp;hla=1"/>
          <p:cNvSpPr/>
          <p:nvPr/>
        </p:nvSpPr>
        <p:spPr>
          <a:xfrm>
            <a:off x="576072" y="223946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half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5" name="QB_6_AN.93_1#9089a69b8?pid=68ef88603&amp;color=0,0,0&amp;vtp=1&amp;bbb=1&amp;hb=1&amp;hla=1"/>
          <p:cNvSpPr/>
          <p:nvPr/>
        </p:nvSpPr>
        <p:spPr>
          <a:xfrm>
            <a:off x="576072" y="42262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_1#ed241bf15?pid=2a5774765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novels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replied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influencers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(网红)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post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sp>
        <p:nvSpPr>
          <p:cNvPr id="3" name="QC_6_BD.7_1#0adadd049.choices?pid=ed241bf15&amp;color=0,0,0&amp;vtp=1&amp;bbb=1"/>
          <p:cNvSpPr/>
          <p:nvPr/>
        </p:nvSpPr>
        <p:spPr>
          <a:xfrm>
            <a:off x="576072" y="282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 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hurried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 needed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 began</a:t>
            </a:r>
            <a:endParaRPr lang="en-US" altLang="zh-CN" sz="2800" dirty="0"/>
          </a:p>
        </p:txBody>
      </p:sp>
      <p:sp>
        <p:nvSpPr>
          <p:cNvPr id="4" name="QC_6_AN.8_1#0adadd049.bracket?pid=ed241bf15&amp;color=0,0,0&amp;vpa=3&amp;vtp=1"/>
          <p:cNvSpPr/>
          <p:nvPr/>
        </p:nvSpPr>
        <p:spPr>
          <a:xfrm>
            <a:off x="865790" y="28235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21259004?pid=aeeb2d082&amp;color=0,0,0&amp;vtp=1&amp;bt=1&amp;bbb=1"/>
          <p:cNvSpPr/>
          <p:nvPr/>
        </p:nvSpPr>
        <p:spPr>
          <a:xfrm>
            <a:off x="576072" y="972000"/>
            <a:ext cx="11036808" cy="7487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、书面表达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C_4_BD#721259004?pid=aeeb2d082&amp;color=0,0,0&amp;tib=255,255,255&amp;iip=8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9803" y="1090682"/>
            <a:ext cx="1216152" cy="356616"/>
          </a:xfrm>
          <a:prstGeom prst="rect">
            <a:avLst/>
          </a:prstGeom>
        </p:spPr>
      </p:pic>
      <p:sp>
        <p:nvSpPr>
          <p:cNvPr id="4" name="QB_5_BD.81_1#e5afe395b?pid=721259004&amp;color=0,0,0&amp;vtp=1&amp;bbb=1&amp;hb=1"/>
          <p:cNvSpPr/>
          <p:nvPr/>
        </p:nvSpPr>
        <p:spPr>
          <a:xfrm>
            <a:off x="576072" y="1571059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假设你叫李明，请你写一封电子邮件给你的外教Alan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，分享一个你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身边的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“好孩子”，并询问他对“好孩子”的看法。内容包括：1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.我眼中的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好孩子”是怎样的；2.介绍我身边的一个“好孩子”，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说明原因和你从他/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她身上得到的启发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；3.询问在Alan眼里，“好孩子”是怎样的。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1_2#e5afe395b?pid=721259004&amp;color=0,0,0&amp;vtp=1&amp;bt=1&amp;bbb=1"/>
          <p:cNvSpPr/>
          <p:nvPr/>
        </p:nvSpPr>
        <p:spPr>
          <a:xfrm>
            <a:off x="576072" y="972000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【写作指导】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：审题(主题、体裁、人称、时态等)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b="0" i="0" spc="-103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73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人称：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时态：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3" name="QB_5_AN.82_1#e5afe395b.blank?pid=721259004&amp;color=0,0,0&amp;vpa=41&amp;vtp=1&amp;bbb=1"/>
          <p:cNvSpPr/>
          <p:nvPr/>
        </p:nvSpPr>
        <p:spPr>
          <a:xfrm>
            <a:off x="1729391" y="2236920"/>
            <a:ext cx="63277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对“好孩子”的看法；分享一个“好孩子”</a:t>
            </a:r>
            <a:endParaRPr lang="en-US" altLang="zh-CN" sz="2800" dirty="0"/>
          </a:p>
        </p:txBody>
      </p:sp>
      <p:sp>
        <p:nvSpPr>
          <p:cNvPr id="4" name="QB_5_AN.83_1#e5afe395b.blank?pid=721259004&amp;color=0,0,0&amp;vpa=42&amp;vtp=1&amp;bbb=1"/>
          <p:cNvSpPr/>
          <p:nvPr/>
        </p:nvSpPr>
        <p:spPr>
          <a:xfrm>
            <a:off x="1805591" y="2884620"/>
            <a:ext cx="29972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(电子邮件)</a:t>
            </a:r>
            <a:endParaRPr lang="en-US" altLang="zh-CN" sz="2800" dirty="0"/>
          </a:p>
        </p:txBody>
      </p:sp>
      <p:sp>
        <p:nvSpPr>
          <p:cNvPr id="5" name="QB_5_AN.84_1#e5afe395b.blank?pid=721259004&amp;color=0,0,0&amp;vpa=43&amp;vtp=1&amp;bbb=1"/>
          <p:cNvSpPr/>
          <p:nvPr/>
        </p:nvSpPr>
        <p:spPr>
          <a:xfrm>
            <a:off x="1742091" y="35113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第一人称、第三人称为主</a:t>
            </a:r>
            <a:endParaRPr lang="en-US" altLang="zh-CN" sz="2800" dirty="0"/>
          </a:p>
        </p:txBody>
      </p:sp>
      <p:sp>
        <p:nvSpPr>
          <p:cNvPr id="6" name="QB_5_AN.85_1#e5afe395b.blank?pid=721259004&amp;color=0,0,0&amp;vpa=44&amp;vtp=1&amp;bbb=1"/>
          <p:cNvSpPr/>
          <p:nvPr/>
        </p:nvSpPr>
        <p:spPr>
          <a:xfrm>
            <a:off x="8079390" y="3511365"/>
            <a:ext cx="2759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一般现在时为主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1#e5afe395b?pid=721259004&amp;color=0,0,0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第二步：列要点</a:t>
            </a:r>
            <a:endParaRPr lang="en-US" altLang="zh-CN" sz="2800" dirty="0"/>
          </a:p>
        </p:txBody>
      </p:sp>
      <p:graphicFrame>
        <p:nvGraphicFramePr>
          <p:cNvPr id="35" name="QB_5_BD.86_2#e5afe395b?colgroup=3,13,12&amp;pid=721259004&amp;color=0,0,0&amp;vtp=1&amp;bbb=1&amp;hb=1"/>
          <p:cNvGraphicFramePr>
            <a:graphicFrameLocks noGrp="1"/>
          </p:cNvGraphicFramePr>
          <p:nvPr/>
        </p:nvGraphicFramePr>
        <p:xfrm>
          <a:off x="576072" y="1659890"/>
          <a:ext cx="11000232" cy="4475418"/>
        </p:xfrm>
        <a:graphic>
          <a:graphicData uri="http://schemas.openxmlformats.org/drawingml/2006/table">
            <a:tbl>
              <a:tblPr/>
              <a:tblGrid>
                <a:gridCol w="1335024"/>
                <a:gridCol w="5093208"/>
                <a:gridCol w="4572000"/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段落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2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我眼中的“好孩子”是怎样的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opinion,a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1.介绍我身边的一个“好孩子”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.认为他/她是好孩子的原因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.从他/她身上得到的启发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named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reason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34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him/her.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询问在Alan眼里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“好孩子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”是怎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样的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like?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3#e5afe395b?pid=721259004&amp;color=0,0,0&amp;vtp=1&amp;bt=1&amp;bbb=1&amp;hb=1"/>
          <p:cNvSpPr/>
          <p:nvPr/>
        </p:nvSpPr>
        <p:spPr>
          <a:xfrm>
            <a:off x="576072" y="972000"/>
            <a:ext cx="11036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【短文写作】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Alan,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3" name="QB_5_AN.87_1#e5afe395b.blank?pid=721259004&amp;color=0,0,0&amp;vpa=45&amp;vtp=1&amp;bbb=1&amp;hb=1"/>
          <p:cNvSpPr/>
          <p:nvPr/>
        </p:nvSpPr>
        <p:spPr>
          <a:xfrm>
            <a:off x="576072" y="2884620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opinion,a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kid”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someone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kind,helpful,and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respectful.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1_1#e5afe395b?pid=721259004&amp;color=0,0,0&amp;vtp=1&amp;bt=1&amp;bbb=1&amp;hb=1&amp;hltap=1"/>
          <p:cNvSpPr/>
          <p:nvPr/>
        </p:nvSpPr>
        <p:spPr>
          <a:xfrm>
            <a:off x="576072" y="997400"/>
            <a:ext cx="1103680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QB_5_AN.90_1#e5afe395b?pid=721259004&amp;color=0,0,0&amp;vtp=1&amp;bt=1&amp;bbb=1&amp;hb=1&amp;hla=1"/>
          <p:cNvSpPr/>
          <p:nvPr/>
        </p:nvSpPr>
        <p:spPr>
          <a:xfrm>
            <a:off x="576072" y="972000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named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consider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He’s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example,when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school,Wang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brought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wouldn’t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fall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admire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kindness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sense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responsibility.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him,I’ve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person.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4_2#e5afe395b?pid=721259004&amp;color=0,0,0&amp;vtp=1&amp;bt=1&amp;bbb=1&amp;hb=1&amp;hltap=1"/>
          <p:cNvSpPr/>
          <p:nvPr/>
        </p:nvSpPr>
        <p:spPr>
          <a:xfrm>
            <a:off x="576072" y="997400"/>
            <a:ext cx="110368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Ming</a:t>
            </a:r>
            <a:endParaRPr lang="en-US" altLang="zh-CN" sz="2800" dirty="0"/>
          </a:p>
        </p:txBody>
      </p:sp>
      <p:sp>
        <p:nvSpPr>
          <p:cNvPr id="3" name="QB_5_AN.93_1#e5afe395b?pid=721259004&amp;color=0,0,0&amp;vtp=1&amp;bt=1&amp;bbb=1&amp;hb=1&amp;hla=1"/>
          <p:cNvSpPr/>
          <p:nvPr/>
        </p:nvSpPr>
        <p:spPr>
          <a:xfrm>
            <a:off x="576072" y="972000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curious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qualities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countries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“good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kid”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have?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specific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traits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behaviors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particularly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valued?</a:t>
            </a:r>
            <a:endParaRPr lang="en-US" altLang="zh-CN" sz="2800" dirty="0"/>
          </a:p>
        </p:txBody>
      </p:sp>
      <p:sp>
        <p:nvSpPr>
          <p:cNvPr id="4" name="QB_5_AN.95_1#e5afe395b?pid=721259004&amp;color=0,0,0&amp;vtp=1&amp;bt=1&amp;bbb=1&amp;hb=1&amp;hltap=1&amp;hla=1"/>
          <p:cNvSpPr/>
          <p:nvPr/>
        </p:nvSpPr>
        <p:spPr>
          <a:xfrm>
            <a:off x="576072" y="2904940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Looking</a:t>
            </a: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forward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hearing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thoughts!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1#ed241bf15?pid=2a5774765&amp;color=0,0,0&amp;mp=1&amp;vtp=1&amp;bt=1&amp;bbb=1&amp;hb=1"/>
          <p:cNvSpPr/>
          <p:nvPr/>
        </p:nvSpPr>
        <p:spPr>
          <a:xfrm>
            <a:off x="576072" y="969264"/>
            <a:ext cx="11036808" cy="3346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daughter’s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arguments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bribe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(贿赂).I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daughter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blinked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said,“What?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Really?”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$100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Charlie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3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Chocolate</a:t>
            </a:r>
            <a:r>
              <a:rPr lang="en-US" altLang="zh-CN" sz="2800" b="0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sp>
        <p:nvSpPr>
          <p:cNvPr id="3" name="QC_6_BD.10_1#d7800f157.choices?pid=ed241bf15&amp;color=0,0,0&amp;vtp=1&amp;bbb=1"/>
          <p:cNvSpPr/>
          <p:nvPr/>
        </p:nvSpPr>
        <p:spPr>
          <a:xfrm>
            <a:off x="576072" y="4300537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.clear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B.fair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.wrong</a:t>
            </a:r>
            <a:endParaRPr lang="en-US" altLang="zh-CN" sz="2800" dirty="0"/>
          </a:p>
        </p:txBody>
      </p:sp>
      <p:sp>
        <p:nvSpPr>
          <p:cNvPr id="4" name="QC_6_AN.11_1#d7800f157.bracket?pid=ed241bf15&amp;color=0,0,0&amp;vpa=4&amp;vtp=1"/>
          <p:cNvSpPr/>
          <p:nvPr/>
        </p:nvSpPr>
        <p:spPr>
          <a:xfrm>
            <a:off x="853090" y="4297172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2_1#e763f7527.choices?pid=ed241bf15&amp;color=0,0,0&amp;vtp=1&amp;bbb=1"/>
          <p:cNvSpPr/>
          <p:nvPr/>
        </p:nvSpPr>
        <p:spPr>
          <a:xfrm>
            <a:off x="576072" y="4875213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.cost</a:t>
            </a:r>
            <a:endParaRPr lang="en-US" altLang="zh-CN" sz="2800" dirty="0"/>
          </a:p>
        </p:txBody>
      </p:sp>
      <p:sp>
        <p:nvSpPr>
          <p:cNvPr id="6" name="QC_6_AN.13_1#e763f7527.bracket?pid=ed241bf15&amp;color=0,0,0&amp;vpa=5&amp;vtp=1"/>
          <p:cNvSpPr/>
          <p:nvPr/>
        </p:nvSpPr>
        <p:spPr>
          <a:xfrm>
            <a:off x="853090" y="487184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_1#ef91344d5.choices?pid=ed241bf15&amp;color=0,0,0&amp;vtp=1&amp;bbb=1"/>
          <p:cNvSpPr/>
          <p:nvPr/>
        </p:nvSpPr>
        <p:spPr>
          <a:xfrm>
            <a:off x="576072" y="5456048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.necessarily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B.comfortably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.surprisingly</a:t>
            </a:r>
            <a:endParaRPr lang="en-US" altLang="zh-CN" sz="2800" dirty="0"/>
          </a:p>
        </p:txBody>
      </p:sp>
      <p:sp>
        <p:nvSpPr>
          <p:cNvPr id="8" name="QC_6_AN.15_1#ef91344d5.bracket?pid=ed241bf15&amp;color=0,0,0&amp;vpa=6&amp;vtp=1"/>
          <p:cNvSpPr/>
          <p:nvPr/>
        </p:nvSpPr>
        <p:spPr>
          <a:xfrm>
            <a:off x="853090" y="5452683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16_1#5514394a5.choices?pid=ed241bf15&amp;color=0,0,0&amp;vtp=1&amp;bbb=1"/>
          <p:cNvSpPr/>
          <p:nvPr/>
        </p:nvSpPr>
        <p:spPr>
          <a:xfrm>
            <a:off x="576072" y="6036883"/>
            <a:ext cx="1103680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.level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B.deal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.dream</a:t>
            </a:r>
            <a:endParaRPr lang="en-US" altLang="zh-CN" sz="2800" dirty="0"/>
          </a:p>
        </p:txBody>
      </p:sp>
      <p:sp>
        <p:nvSpPr>
          <p:cNvPr id="10" name="QC_6_AN.17_1#5514394a5.bracket?pid=ed241bf15&amp;color=0,0,0&amp;vpa=7&amp;vtp=1"/>
          <p:cNvSpPr/>
          <p:nvPr/>
        </p:nvSpPr>
        <p:spPr>
          <a:xfrm>
            <a:off x="865790" y="6033518"/>
            <a:ext cx="4953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8_1#ed241bf15?pid=2a5774765&amp;color=0,0,0&amp;mp=1&amp;vtp=1&amp;bt=1&amp;bbb=1&amp;hb=1"/>
          <p:cNvSpPr/>
          <p:nvPr/>
        </p:nvSpPr>
        <p:spPr>
          <a:xfrm>
            <a:off x="576072" y="969264"/>
            <a:ext cx="11036808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a(n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seventh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daughter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later,as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home,she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Roald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Dahl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3" name="QC_6_BD.19_1#3e2032af1.choices?pid=ed241bf15&amp;color=0,0,0&amp;vtp=1&amp;bbb=1"/>
          <p:cNvSpPr/>
          <p:nvPr/>
        </p:nvSpPr>
        <p:spPr>
          <a:xfrm>
            <a:off x="576072" y="40973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.six-day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B.seven-day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.nine-day</a:t>
            </a:r>
            <a:endParaRPr lang="en-US" altLang="zh-CN" sz="2800" dirty="0"/>
          </a:p>
        </p:txBody>
      </p:sp>
      <p:sp>
        <p:nvSpPr>
          <p:cNvPr id="4" name="QC_6_AN.20_1#3e2032af1.bracket?pid=ed241bf15&amp;color=0,0,0&amp;vpa=8&amp;vtp=1"/>
          <p:cNvSpPr/>
          <p:nvPr/>
        </p:nvSpPr>
        <p:spPr>
          <a:xfrm>
            <a:off x="853090" y="40935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1_1#495a1edab.choices?pid=ed241bf15&amp;color=0,0,0&amp;vtp=1&amp;bbb=1"/>
          <p:cNvSpPr/>
          <p:nvPr/>
        </p:nvSpPr>
        <p:spPr>
          <a:xfrm>
            <a:off x="576072" y="47350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.found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B.finished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.remembered</a:t>
            </a:r>
            <a:endParaRPr lang="en-US" altLang="zh-CN" sz="2800" dirty="0"/>
          </a:p>
        </p:txBody>
      </p:sp>
      <p:sp>
        <p:nvSpPr>
          <p:cNvPr id="6" name="QC_6_AN.22_1#495a1edab.bracket?pid=ed241bf15&amp;color=0,0,0&amp;vpa=9&amp;vtp=1"/>
          <p:cNvSpPr/>
          <p:nvPr/>
        </p:nvSpPr>
        <p:spPr>
          <a:xfrm>
            <a:off x="865790" y="47312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3_1#b187887e1.choices?pid=ed241bf15&amp;color=0,0,0&amp;vtp=1&amp;bbb=1"/>
          <p:cNvSpPr/>
          <p:nvPr/>
        </p:nvSpPr>
        <p:spPr>
          <a:xfrm>
            <a:off x="576072" y="53662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.money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B.advice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.information</a:t>
            </a:r>
            <a:endParaRPr lang="en-US" altLang="zh-CN" sz="2800" dirty="0"/>
          </a:p>
        </p:txBody>
      </p:sp>
      <p:sp>
        <p:nvSpPr>
          <p:cNvPr id="8" name="QC_6_AN.24_1#b187887e1.bracket?pid=ed241bf15&amp;color=0,0,0&amp;vpa=10&amp;vtp=1"/>
          <p:cNvSpPr/>
          <p:nvPr/>
        </p:nvSpPr>
        <p:spPr>
          <a:xfrm>
            <a:off x="853090" y="53624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6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5_1#ed241bf15?pid=2a5774765&amp;color=0,0,0&amp;mp=1&amp;vtp=1&amp;bt=1&amp;bbb=1&amp;hb=1"/>
          <p:cNvSpPr/>
          <p:nvPr/>
        </p:nvSpPr>
        <p:spPr>
          <a:xfrm>
            <a:off x="576072" y="969264"/>
            <a:ext cx="11036808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printed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page.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a103c3b?pid=aeeb2d082&amp;color=0,0,0&amp;vtp=1&amp;bt=1&amp;bbb=1"/>
          <p:cNvSpPr/>
          <p:nvPr/>
        </p:nvSpPr>
        <p:spPr>
          <a:xfrm>
            <a:off x="576072" y="969264"/>
            <a:ext cx="1103680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charset="-122"/>
                <a:cs typeface="Times New Roman" panose="02020603050405020304" pitchFamily="34" charset="-120"/>
              </a:rPr>
              <a:t>二、阅读理解</a:t>
            </a:r>
            <a:endParaRPr lang="en-US" altLang="zh-CN" sz="2800" dirty="0"/>
          </a:p>
        </p:txBody>
      </p:sp>
      <p:sp>
        <p:nvSpPr>
          <p:cNvPr id="3" name="QM_5_BD.26_1#3b98b897b?pid=56a103c3b&amp;color=0,0,0&amp;vtp=1&amp;bbb=1"/>
          <p:cNvSpPr/>
          <p:nvPr/>
        </p:nvSpPr>
        <p:spPr>
          <a:xfrm>
            <a:off x="576072" y="1588643"/>
            <a:ext cx="11036808" cy="662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100" b="0" i="0" kern="0" spc="-999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100" spc="-99900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r>
              <a:rPr lang="en-US" altLang="zh-CN" sz="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pic>
        <p:nvPicPr>
          <p:cNvPr id="4" name="QM_5_BD.26_1#3b98b897b?pid=56a103c3b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3665" y="1730375"/>
            <a:ext cx="12161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0" name="QM_5_BD.26_2#3b98b897b?colgroup=30&amp;pid=56a103c3b&amp;color=0,0,0&amp;vtp=1&amp;bbb=1&amp;hb=1"/>
          <p:cNvGraphicFramePr>
            <a:graphicFrameLocks noGrp="1"/>
          </p:cNvGraphicFramePr>
          <p:nvPr/>
        </p:nvGraphicFramePr>
        <p:xfrm>
          <a:off x="576072" y="2376678"/>
          <a:ext cx="11018520" cy="27981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981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Mike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Normally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,we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refuse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directly.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example,when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waiter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coffee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food,I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No,thanks.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good.”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Similarly,when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workmate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desserts,I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good.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Thanks.”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M_5_BD.26_3#3b98b897b?colgroup=30&amp;pid=56a103c3b&amp;color=0,0,0&amp;vtp=1&amp;bt=1&amp;bbb=1&amp;hb=1"/>
          <p:cNvGraphicFramePr>
            <a:graphicFrameLocks noGrp="1"/>
          </p:cNvGraphicFramePr>
          <p:nvPr/>
        </p:nvGraphicFramePr>
        <p:xfrm>
          <a:off x="576072" y="1672590"/>
          <a:ext cx="11018520" cy="2798128"/>
        </p:xfrm>
        <a:graphic>
          <a:graphicData uri="http://schemas.openxmlformats.org/drawingml/2006/table">
            <a:tbl>
              <a:tblPr/>
              <a:tblGrid>
                <a:gridCol w="11018520"/>
              </a:tblGrid>
              <a:tr h="27981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Tim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middle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school,I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friend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restroom.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surprise,he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something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needed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doctor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2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instead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rest.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QM_5_BD.26_3#3b98b897b?colgroup=30&amp;pid=56a103c3b&amp;color=0,0,0&amp;vtp=1&amp;bt=1&amp;bbb=1"/>
          <p:cNvSpPr txBox="1"/>
          <p:nvPr/>
        </p:nvSpPr>
        <p:spPr>
          <a:xfrm>
            <a:off x="10876447" y="9692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17359</Words>
  <Application>WPS 演示</Application>
  <PresentationFormat>宽屏</PresentationFormat>
  <Paragraphs>658</Paragraphs>
  <Slides>46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71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楷体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70</cp:revision>
  <dcterms:created xsi:type="dcterms:W3CDTF">2026-02-02T06:00:00Z</dcterms:created>
  <dcterms:modified xsi:type="dcterms:W3CDTF">2026-02-28T11:21:39Z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