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299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M_5_BD.26_4#73edd87e2?colgroup=30&amp;pid=1d05f79ac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3912235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91223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Jill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,Canada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country.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porcelain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(瓷器).I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porcelain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symbol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invented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it,so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porcelain”.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porcelain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abroad.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porcelain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(花瓶)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bedroom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6_4#73edd87e2?colgroup=30&amp;pid=1d05f79ac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M_5_BD.26_5#73edd87e2?colgroup=30&amp;pid=1d05f79ac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2798128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7981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Grace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,France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eyes,chopsticks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tableware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(餐具)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forks.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chopsticks.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chopsticks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gifts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returned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France.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6_5#73edd87e2?colgroup=30&amp;pid=1d05f79ac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M_5_BD.26_6#73edd87e2?colgroup=30&amp;pid=1d05f79ac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3357499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357499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,England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China,dumplings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Families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dumplings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festivals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dumplings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laughed.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6_6#73edd87e2?colgroup=30&amp;pid=1d05f79ac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60a88869e?pid=73edd87e2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eyes?</a:t>
            </a:r>
            <a:endParaRPr lang="en-US" altLang="zh-CN" sz="2800" dirty="0"/>
          </a:p>
        </p:txBody>
      </p:sp>
      <p:sp>
        <p:nvSpPr>
          <p:cNvPr id="3" name="QC_6_AN.28_1#60a88869e.bracket?pid=73edd87e2&amp;color=0,0,0&amp;vpa=11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60a88869e.choices?pid=73edd87e2&amp;color=0,0,0&amp;vtp=1&amp;bbb=1"/>
          <p:cNvSpPr/>
          <p:nvPr/>
        </p:nvSpPr>
        <p:spPr>
          <a:xfrm>
            <a:off x="576072" y="1598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Porcelain.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.Chopsticks.</a:t>
            </a:r>
            <a:endParaRPr lang="en-US" altLang="zh-CN" sz="2800" dirty="0"/>
          </a:p>
        </p:txBody>
      </p:sp>
      <p:sp>
        <p:nvSpPr>
          <p:cNvPr id="5" name="QC_6_BD.29_1#422def27f?pid=73edd87e2&amp;color=0,0,0&amp;vtp=1&amp;bbb=1"/>
          <p:cNvSpPr/>
          <p:nvPr/>
        </p:nvSpPr>
        <p:spPr>
          <a:xfrm>
            <a:off x="576072" y="22293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porcelain”?</a:t>
            </a:r>
            <a:endParaRPr lang="en-US" altLang="zh-CN" sz="2800" dirty="0"/>
          </a:p>
        </p:txBody>
      </p:sp>
      <p:sp>
        <p:nvSpPr>
          <p:cNvPr id="6" name="QC_6_AN.30_1#422def27f.bracket?pid=73edd87e2&amp;color=0,0,0&amp;vpa=12&amp;vtp=1"/>
          <p:cNvSpPr/>
          <p:nvPr/>
        </p:nvSpPr>
        <p:spPr>
          <a:xfrm>
            <a:off x="853090" y="2225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9_2#422def27f.choices?pid=73edd87e2&amp;color=0,0,0&amp;vtp=1&amp;bbb=1"/>
          <p:cNvSpPr/>
          <p:nvPr/>
        </p:nvSpPr>
        <p:spPr>
          <a:xfrm>
            <a:off x="576072" y="286835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porcelain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porcelain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porcelain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invented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lang="en-US" altLang="zh-CN" sz="2800" dirty="0"/>
          </a:p>
        </p:txBody>
      </p:sp>
      <p:sp>
        <p:nvSpPr>
          <p:cNvPr id="8" name="QC_6_BD.31_1#f42b8b63d?pid=73edd87e2&amp;color=0,0,0&amp;vtp=1&amp;bbb=1"/>
          <p:cNvSpPr/>
          <p:nvPr/>
        </p:nvSpPr>
        <p:spPr>
          <a:xfrm>
            <a:off x="576072" y="479094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chopsticks?</a:t>
            </a:r>
            <a:endParaRPr lang="en-US" altLang="zh-CN" sz="2800" dirty="0"/>
          </a:p>
        </p:txBody>
      </p:sp>
      <p:sp>
        <p:nvSpPr>
          <p:cNvPr id="9" name="QC_6_AN.32_1#f42b8b63d.bracket?pid=73edd87e2&amp;color=0,0,0&amp;vpa=13&amp;vtp=1"/>
          <p:cNvSpPr/>
          <p:nvPr/>
        </p:nvSpPr>
        <p:spPr>
          <a:xfrm>
            <a:off x="865790" y="478713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31_2#f42b8b63d.choices?pid=73edd87e2&amp;color=0,0,0&amp;vtp=1&amp;bbb=1"/>
          <p:cNvSpPr/>
          <p:nvPr/>
        </p:nvSpPr>
        <p:spPr>
          <a:xfrm>
            <a:off x="576072" y="542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relaxing.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d977a43ad?pid=73edd87e2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Joe?</a:t>
            </a:r>
            <a:endParaRPr lang="en-US" altLang="zh-CN" sz="2800" dirty="0"/>
          </a:p>
        </p:txBody>
      </p:sp>
      <p:sp>
        <p:nvSpPr>
          <p:cNvPr id="3" name="QC_6_AN.34_1#d977a43ad.bracket?pid=73edd87e2&amp;color=0,0,0&amp;vpa=14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3_2#d977a43ad.choices?pid=73edd87e2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A.Buying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porcelain.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chopsticks.</a:t>
            </a:r>
            <a:endParaRPr lang="en-US" altLang="zh-CN" sz="2800" dirty="0"/>
          </a:p>
        </p:txBody>
      </p:sp>
      <p:sp>
        <p:nvSpPr>
          <p:cNvPr id="5" name="QC_6_BD.35_1#98cafbc60?pid=73edd87e2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</a:t>
            </a:r>
            <a:endParaRPr lang="en-US" altLang="zh-CN" sz="2800" dirty="0"/>
          </a:p>
        </p:txBody>
      </p:sp>
      <p:sp>
        <p:nvSpPr>
          <p:cNvPr id="6" name="QC_6_AN.36_1#98cafbc60.bracket?pid=73edd87e2&amp;color=0,0,0&amp;vpa=15&amp;vtp=1"/>
          <p:cNvSpPr/>
          <p:nvPr/>
        </p:nvSpPr>
        <p:spPr>
          <a:xfrm>
            <a:off x="853090" y="3524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5_2#98cafbc60.choices?pid=73edd87e2&amp;color=0,0,0&amp;vtp=1&amp;bbb=1"/>
          <p:cNvSpPr/>
          <p:nvPr/>
        </p:nvSpPr>
        <p:spPr>
          <a:xfrm>
            <a:off x="576072" y="41597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storybook.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1#199eaaf97?pid=1d05f79ac&amp;color=0,0,0&amp;vtp=1&amp;bt=1&amp;bbb=1"/>
          <p:cNvSpPr/>
          <p:nvPr/>
        </p:nvSpPr>
        <p:spPr>
          <a:xfrm>
            <a:off x="576072" y="972000"/>
            <a:ext cx="11036808" cy="6248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大庆三模改编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7_1#199eaaf97?pid=1d05f79ac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094523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7_2#199eaaf97?pid=1d05f79ac&amp;color=0,0,0&amp;vtp=1&amp;bbb=1&amp;hb=1"/>
          <p:cNvSpPr/>
          <p:nvPr/>
        </p:nvSpPr>
        <p:spPr>
          <a:xfrm>
            <a:off x="576072" y="1591633"/>
            <a:ext cx="11036808" cy="4876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Gansu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Province,has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century,Chinese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carved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雕刻)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cliffs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(悬崖).However,because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industry,this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world-famous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treasure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Jinshi.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“Daughter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Dunhuang”.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199eaaf97?pid=1d05f79ac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graduation,she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Dunhuang.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chairs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(泥巴).The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remains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Mogao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Mogao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countless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popularize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199eaaf97?pid=1d05f79ac&amp;color=0,0,0&amp;vtp=1&amp;bbb=1&amp;hb=1"/>
          <p:cNvSpPr/>
          <p:nvPr/>
        </p:nvSpPr>
        <p:spPr>
          <a:xfrm>
            <a:off x="576072" y="972000"/>
            <a:ext cx="11036808" cy="562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exhibitions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art.“During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85,Fan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begin,is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6c0ae561f?pid=199eaaf97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39_1#6c0ae561f.bracket?pid=199eaaf97&amp;color=0,0,0&amp;vpa=16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8_2#6c0ae561f.choices?pid=199eaaf97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013200" algn="l"/>
                <a:tab pos="72136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A.Mountain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cliffs.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.Tourist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industry.</a:t>
            </a:r>
            <a:endParaRPr lang="en-US" altLang="zh-CN" sz="2800" dirty="0"/>
          </a:p>
        </p:txBody>
      </p:sp>
      <p:sp>
        <p:nvSpPr>
          <p:cNvPr id="5" name="QC_6_BD.40_1#8e95bbeb9?pid=199eaaf97&amp;color=0,0,0&amp;vtp=1&amp;bbb=1"/>
          <p:cNvSpPr/>
          <p:nvPr/>
        </p:nvSpPr>
        <p:spPr>
          <a:xfrm>
            <a:off x="576072" y="28751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2?</a:t>
            </a:r>
            <a:endParaRPr lang="en-US" altLang="zh-CN" sz="2800" dirty="0"/>
          </a:p>
        </p:txBody>
      </p:sp>
      <p:sp>
        <p:nvSpPr>
          <p:cNvPr id="6" name="QC_6_AN.41_1#8e95bbeb9.bracket?pid=199eaaf97&amp;color=0,0,0&amp;vpa=17&amp;vtp=1"/>
          <p:cNvSpPr/>
          <p:nvPr/>
        </p:nvSpPr>
        <p:spPr>
          <a:xfrm>
            <a:off x="853090" y="28713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0_2#8e95bbeb9.choices?pid=199eaaf97&amp;color=0,0,0&amp;vtp=1&amp;bbb=1"/>
          <p:cNvSpPr/>
          <p:nvPr/>
        </p:nvSpPr>
        <p:spPr>
          <a:xfrm>
            <a:off x="576072" y="35141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Mogao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sight.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42d46db37?pid=199eaaf97&amp;color=0,0,0&amp;vtp=1&amp;bt=1&amp;bbb=1"/>
          <p:cNvSpPr/>
          <p:nvPr/>
        </p:nvSpPr>
        <p:spPr>
          <a:xfrm>
            <a:off x="576072" y="96926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author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3?</a:t>
            </a:r>
            <a:endParaRPr lang="en-US" altLang="zh-CN" sz="2800" dirty="0"/>
          </a:p>
        </p:txBody>
      </p:sp>
      <p:sp>
        <p:nvSpPr>
          <p:cNvPr id="3" name="QC_6_AN.43_1#42d46db37.bracket?pid=199eaaf97&amp;color=0,0,0&amp;vpa=18&amp;vtp=1"/>
          <p:cNvSpPr/>
          <p:nvPr/>
        </p:nvSpPr>
        <p:spPr>
          <a:xfrm>
            <a:off x="865790" y="962406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2_2#42d46db37.choices?pid=199eaaf97&amp;color=0,0,0&amp;vtp=1&amp;bbb=1"/>
          <p:cNvSpPr/>
          <p:nvPr/>
        </p:nvSpPr>
        <p:spPr>
          <a:xfrm>
            <a:off x="576072" y="158489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Jinshi’s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Jinshi.</a:t>
            </a:r>
            <a:endParaRPr lang="en-US" altLang="zh-CN" sz="2800" dirty="0"/>
          </a:p>
        </p:txBody>
      </p:sp>
      <p:sp>
        <p:nvSpPr>
          <p:cNvPr id="5" name="QC_6_BD.44_1#512a414e7?pid=199eaaf97&amp;color=0,0,0&amp;vtp=1&amp;bbb=1&amp;hb=1"/>
          <p:cNvSpPr/>
          <p:nvPr/>
        </p:nvSpPr>
        <p:spPr>
          <a:xfrm>
            <a:off x="576072" y="3451796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Jinshi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4?</a:t>
            </a:r>
            <a:endParaRPr lang="en-US" altLang="zh-CN" sz="2800" dirty="0"/>
          </a:p>
        </p:txBody>
      </p:sp>
      <p:sp>
        <p:nvSpPr>
          <p:cNvPr id="6" name="QC_6_AN.45_1#512a414e7.bracket?pid=199eaaf97&amp;color=0,0,0&amp;vpa=19&amp;vtp=1"/>
          <p:cNvSpPr/>
          <p:nvPr/>
        </p:nvSpPr>
        <p:spPr>
          <a:xfrm>
            <a:off x="865790" y="3455352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4_2#512a414e7.choices?pid=199eaaf97&amp;color=0,0,0&amp;vtp=1&amp;bbb=1"/>
          <p:cNvSpPr/>
          <p:nvPr/>
        </p:nvSpPr>
        <p:spPr>
          <a:xfrm>
            <a:off x="576072" y="4692077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社会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主题六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文化习俗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六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54e8848b0?pid=199eaaf97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47_1#54e8848b0.bracket?pid=199eaaf97&amp;color=0,0,0&amp;vpa=20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6_2#54e8848b0.choices?pid=199eaaf97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A.Dunhuang’s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Jinshi’s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.Tourism’s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Dunhuang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91d8d472?pid=6831c3ec7&amp;color=0,0,0&amp;vtp=1&amp;bt=1&amp;bbb=1"/>
          <p:cNvSpPr/>
          <p:nvPr/>
        </p:nvSpPr>
        <p:spPr>
          <a:xfrm>
            <a:off x="576072" y="972000"/>
            <a:ext cx="11036808" cy="51130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、短文填空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091d8d472?pid=6831c3ec7&amp;color=0,0,0&amp;tib=255,255,255&amp;iip=4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61916"/>
            <a:ext cx="1216152" cy="356616"/>
          </a:xfrm>
          <a:prstGeom prst="rect">
            <a:avLst/>
          </a:prstGeom>
        </p:spPr>
      </p:pic>
      <p:graphicFrame>
        <p:nvGraphicFramePr>
          <p:cNvPr id="20" name="QM_5_BD.48_1#573512eff?colgroup=30&amp;vts=1&amp;pid=091d8d472&amp;color=0,0,0&amp;vtp=1&amp;bbb=1&amp;hb=1"/>
          <p:cNvGraphicFramePr>
            <a:graphicFrameLocks noGrp="1"/>
          </p:cNvGraphicFramePr>
          <p:nvPr/>
        </p:nvGraphicFramePr>
        <p:xfrm>
          <a:off x="576072" y="1617096"/>
          <a:ext cx="11018520" cy="1199769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9976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8_2#573512eff?vts=1&amp;pid=091d8d472&amp;color=0,0,0&amp;vtp=1&amp;bbb=1&amp;hb=1"/>
          <p:cNvSpPr/>
          <p:nvPr/>
        </p:nvSpPr>
        <p:spPr>
          <a:xfrm>
            <a:off x="576072" y="2950596"/>
            <a:ext cx="11036808" cy="3565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pure,and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sp>
        <p:nvSpPr>
          <p:cNvPr id="6" name="QM_5_AN.49_1#573512eff.blank?vts=1&amp;pid=091d8d472&amp;color=0,0,0&amp;vpa=21&amp;vtp=1&amp;bbb=1"/>
          <p:cNvSpPr/>
          <p:nvPr/>
        </p:nvSpPr>
        <p:spPr>
          <a:xfrm>
            <a:off x="8223854" y="2920433"/>
            <a:ext cx="1165225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</a:t>
            </a:r>
            <a:endParaRPr lang="en-US" altLang="zh-CN" sz="2800" dirty="0"/>
          </a:p>
        </p:txBody>
      </p:sp>
      <p:sp>
        <p:nvSpPr>
          <p:cNvPr id="7" name="QM_5_AN.50_1#573512eff.blank?vts=1&amp;pid=091d8d472&amp;color=0,0,0&amp;vpa=22&amp;vtp=1&amp;bbb=1"/>
          <p:cNvSpPr/>
          <p:nvPr/>
        </p:nvSpPr>
        <p:spPr>
          <a:xfrm>
            <a:off x="10501915" y="3530034"/>
            <a:ext cx="790575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endParaRPr lang="en-US" altLang="zh-CN" sz="2800" dirty="0"/>
          </a:p>
        </p:txBody>
      </p:sp>
      <p:sp>
        <p:nvSpPr>
          <p:cNvPr id="8" name="QM_5_AN.51_1#573512eff.blank?vts=1&amp;pid=091d8d472&amp;color=0,0,0&amp;vpa=23&amp;vtp=1&amp;bbb=1"/>
          <p:cNvSpPr/>
          <p:nvPr/>
        </p:nvSpPr>
        <p:spPr>
          <a:xfrm>
            <a:off x="2140554" y="4749234"/>
            <a:ext cx="47625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9" name="QM_5_AN.52_1#573512eff.blank?vts=1&amp;pid=091d8d472&amp;color=0,0,0&amp;vpa=24&amp;vtp=1&amp;bbb=1"/>
          <p:cNvSpPr/>
          <p:nvPr/>
        </p:nvSpPr>
        <p:spPr>
          <a:xfrm>
            <a:off x="3662965" y="5947352"/>
            <a:ext cx="555625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53_1#573512eff?colgroup=30&amp;vts=1&amp;pid=091d8d472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3_2#573512eff?vts=1&amp;pid=091d8d472&amp;color=0,0,0&amp;mp=1&amp;vtp=1&amp;bbb=1&amp;hb=1"/>
          <p:cNvSpPr/>
          <p:nvPr/>
        </p:nvSpPr>
        <p:spPr>
          <a:xfrm>
            <a:off x="576072" y="22225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Here,red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dignity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(尊严).Even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4" name="QM_5_AN.54_1#573512eff.blank?vts=1&amp;pid=091d8d472&amp;color=0,0,0&amp;mp=1&amp;vpa=25&amp;vtp=1&amp;bbb=1"/>
          <p:cNvSpPr/>
          <p:nvPr/>
        </p:nvSpPr>
        <p:spPr>
          <a:xfrm>
            <a:off x="1413478" y="2827020"/>
            <a:ext cx="8921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endParaRPr lang="en-US" altLang="zh-CN" sz="2800" dirty="0"/>
          </a:p>
        </p:txBody>
      </p:sp>
      <p:sp>
        <p:nvSpPr>
          <p:cNvPr id="5" name="QM_5_AN.55_1#573512eff.blank?vts=1&amp;pid=091d8d472&amp;color=0,0,0&amp;mp=1&amp;vpa=26&amp;vtp=1&amp;bbb=1"/>
          <p:cNvSpPr/>
          <p:nvPr/>
        </p:nvSpPr>
        <p:spPr>
          <a:xfrm>
            <a:off x="8382604" y="3487420"/>
            <a:ext cx="8731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6_1#573512eff?colgroup=30&amp;vts=1&amp;pid=091d8d472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214755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2147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6_2#573512eff?vts=1&amp;pid=091d8d472&amp;color=0,0,0&amp;mp=1&amp;vtp=1&amp;bbb=1&amp;hb=1"/>
          <p:cNvSpPr/>
          <p:nvPr/>
        </p:nvSpPr>
        <p:spPr>
          <a:xfrm>
            <a:off x="576072" y="2311400"/>
            <a:ext cx="11036808" cy="426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red-colored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palaces,the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flag,Chinese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knots,lanterns,traditional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paper-cuts,and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tanghulu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feel,to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5_AN.57_1#573512eff.blank?vts=1&amp;pid=091d8d472&amp;color=0,0,0&amp;mp=1&amp;vpa=27&amp;vtp=1&amp;bbb=1"/>
          <p:cNvSpPr/>
          <p:nvPr/>
        </p:nvSpPr>
        <p:spPr>
          <a:xfrm>
            <a:off x="2391378" y="2894965"/>
            <a:ext cx="2006537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everywhere</a:t>
            </a:r>
            <a:endParaRPr lang="en-US" altLang="zh-CN" sz="2800" dirty="0"/>
          </a:p>
        </p:txBody>
      </p:sp>
      <p:sp>
        <p:nvSpPr>
          <p:cNvPr id="5" name="QM_5_AN.58_1#573512eff.blank?vts=1&amp;pid=091d8d472&amp;color=0,0,0&amp;mp=1&amp;vpa=28&amp;vtp=1&amp;bbb=1"/>
          <p:cNvSpPr/>
          <p:nvPr/>
        </p:nvSpPr>
        <p:spPr>
          <a:xfrm>
            <a:off x="9657365" y="2861108"/>
            <a:ext cx="12668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played</a:t>
            </a:r>
            <a:endParaRPr lang="en-US" altLang="zh-CN" sz="2800" dirty="0"/>
          </a:p>
        </p:txBody>
      </p:sp>
      <p:sp>
        <p:nvSpPr>
          <p:cNvPr id="6" name="QM_5_AN.59_1#573512eff.blank?vts=1&amp;pid=091d8d472&amp;color=0,0,0&amp;mp=1&amp;vpa=29&amp;vtp=1&amp;bbb=1"/>
          <p:cNvSpPr/>
          <p:nvPr/>
        </p:nvSpPr>
        <p:spPr>
          <a:xfrm>
            <a:off x="9419240" y="3529965"/>
            <a:ext cx="150495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endParaRPr lang="en-US" altLang="zh-CN" sz="2800" dirty="0"/>
          </a:p>
        </p:txBody>
      </p:sp>
      <p:sp>
        <p:nvSpPr>
          <p:cNvPr id="7" name="QM_5_AN.60_1#573512eff.blank?vts=1&amp;pid=091d8d472&amp;color=0,0,0&amp;mp=1&amp;vpa=30&amp;vtp=1&amp;bbb=1"/>
          <p:cNvSpPr/>
          <p:nvPr/>
        </p:nvSpPr>
        <p:spPr>
          <a:xfrm>
            <a:off x="1005490" y="5984367"/>
            <a:ext cx="138588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55436bbf?pid=6831c3ec7&amp;color=0,0,0&amp;vtp=1&amp;bt=1&amp;bbb=1"/>
          <p:cNvSpPr/>
          <p:nvPr/>
        </p:nvSpPr>
        <p:spPr>
          <a:xfrm>
            <a:off x="576072" y="972000"/>
            <a:ext cx="11036808" cy="5462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南充一模改编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555436bbf?pid=6831c3ec7&amp;color=0,0,0&amp;tib=255,255,255&amp;iip=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096905"/>
            <a:ext cx="1216152" cy="356616"/>
          </a:xfrm>
          <a:prstGeom prst="rect">
            <a:avLst/>
          </a:prstGeom>
        </p:spPr>
      </p:pic>
      <p:sp>
        <p:nvSpPr>
          <p:cNvPr id="4" name="QM_5_BD.61_1#d494e249a?htil=1&amp;pid=555436bbf&amp;color=0,0,0&amp;mp=1&amp;vtp=1&amp;bbb=1&amp;hb=1"/>
          <p:cNvSpPr/>
          <p:nvPr/>
        </p:nvSpPr>
        <p:spPr>
          <a:xfrm>
            <a:off x="576072" y="1555120"/>
            <a:ext cx="5422392" cy="474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centuries,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(漆扇)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5_AN.62_1#d494e249a.blank?pid=555436bbf&amp;color=0,0,0&amp;mp=1&amp;vpa=31&amp;vtp=1"/>
          <p:cNvSpPr/>
          <p:nvPr/>
        </p:nvSpPr>
        <p:spPr>
          <a:xfrm>
            <a:off x="3223229" y="3681100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M_5_AN.63_1#d494e249a.blank?pid=555436bbf&amp;color=0,0,0&amp;mp=1&amp;vpa=32&amp;vtp=1"/>
          <p:cNvSpPr/>
          <p:nvPr/>
        </p:nvSpPr>
        <p:spPr>
          <a:xfrm>
            <a:off x="2621566" y="454470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5_BD.66_1#d494e249a?htil=1&amp;pid=555436bbf&amp;color=0,0,0&amp;vtp=1&amp;bbb=1&amp;hb=1"/>
          <p:cNvSpPr/>
          <p:nvPr/>
        </p:nvSpPr>
        <p:spPr>
          <a:xfrm>
            <a:off x="6199632" y="1518544"/>
            <a:ext cx="5422392" cy="429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.Today,we’ll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varnish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清漆)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6094476" y="1518545"/>
            <a:ext cx="5614416" cy="43674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1#d494e249a?htil=1&amp;pid=555436bbf&amp;color=0,0,0&amp;mp=1&amp;vtp=1&amp;bbb=1&amp;hb=1"/>
          <p:cNvSpPr/>
          <p:nvPr/>
        </p:nvSpPr>
        <p:spPr>
          <a:xfrm>
            <a:off x="576072" y="972001"/>
            <a:ext cx="5422392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objects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,workers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decorate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bamboo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frames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框架).Traditionally,they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patterns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图案),such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landscapes,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birds,and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4_1#d494e249a.blank?pid=555436bbf&amp;color=0,0,0&amp;mp=1&amp;vpa=33&amp;vtp=1"/>
          <p:cNvSpPr/>
          <p:nvPr/>
        </p:nvSpPr>
        <p:spPr>
          <a:xfrm>
            <a:off x="1551591" y="938981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M_5_BD.66_1#d494e249a?htil=1&amp;pid=555436bbf&amp;color=0,0,0&amp;vtp=1&amp;bbb=1&amp;hb=1"/>
          <p:cNvSpPr/>
          <p:nvPr/>
        </p:nvSpPr>
        <p:spPr>
          <a:xfrm>
            <a:off x="6199632" y="972000"/>
            <a:ext cx="5422392" cy="429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.Today,we’ll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varnish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清漆)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03620" y="828262"/>
            <a:ext cx="5614416" cy="455056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1#d494e249a?htil=1&amp;pid=555436bbf&amp;color=0,0,0&amp;mp=1&amp;vtp=1&amp;bbb=1&amp;hb=1"/>
          <p:cNvSpPr/>
          <p:nvPr/>
        </p:nvSpPr>
        <p:spPr>
          <a:xfrm>
            <a:off x="576072" y="972001"/>
            <a:ext cx="5422392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continue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,skilled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techniques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fans.4.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Nowadays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way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brushes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d494e249a.blank?pid=555436bbf&amp;color=0,0,0&amp;mp=1&amp;vpa=34&amp;vtp=1"/>
          <p:cNvSpPr/>
          <p:nvPr/>
        </p:nvSpPr>
        <p:spPr>
          <a:xfrm>
            <a:off x="2718404" y="2234381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M_5_BD.66_1#d494e249a?htil=1&amp;pid=555436bbf&amp;color=0,0,0&amp;vtp=1&amp;bbb=1&amp;hb=1"/>
          <p:cNvSpPr/>
          <p:nvPr/>
        </p:nvSpPr>
        <p:spPr>
          <a:xfrm>
            <a:off x="6199632" y="972000"/>
            <a:ext cx="5422392" cy="429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.Today,we’ll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varnish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清漆)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03620" y="828262"/>
            <a:ext cx="5614416" cy="455056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1_1#d494e249a?htil=1&amp;pid=555436bbf&amp;color=0,0,0&amp;mp=1&amp;vtp=1&amp;bbb=1&amp;hb=1"/>
          <p:cNvSpPr/>
          <p:nvPr/>
        </p:nvSpPr>
        <p:spPr>
          <a:xfrm>
            <a:off x="576072" y="972000"/>
            <a:ext cx="5422392" cy="51621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use,drop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(预先)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unique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独一无二).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#1.4.1</a:t>
            </a:r>
            <a:endParaRPr lang="en-US" altLang="zh-CN" sz="2800" dirty="0"/>
          </a:p>
        </p:txBody>
      </p:sp>
      <p:sp>
        <p:nvSpPr>
          <p:cNvPr id="3" name="QM_5_AN.67_1#d494e249a.blank?pid=555436bbf&amp;color=0,0,0&amp;mp=1&amp;vpa=35&amp;vtp=1"/>
          <p:cNvSpPr/>
          <p:nvPr/>
        </p:nvSpPr>
        <p:spPr>
          <a:xfrm>
            <a:off x="1673257" y="93898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M_5_BD.66_1#d494e249a?htil=1&amp;pid=555436bbf&amp;color=0,0,0&amp;vtp=1&amp;bbb=1&amp;hb=1"/>
          <p:cNvSpPr/>
          <p:nvPr/>
        </p:nvSpPr>
        <p:spPr>
          <a:xfrm>
            <a:off x="6199632" y="972000"/>
            <a:ext cx="5422392" cy="429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.Today,we’ll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varnish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清漆)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lacquer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03620" y="828262"/>
            <a:ext cx="5614416" cy="455056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cb220bd9?pid=6831c3ec7&amp;color=0,0,0&amp;vtp=1&amp;bt=1&amp;bbb=1"/>
          <p:cNvSpPr/>
          <p:nvPr/>
        </p:nvSpPr>
        <p:spPr>
          <a:xfrm>
            <a:off x="576072" y="972000"/>
            <a:ext cx="11036808" cy="53670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3cb220bd9?pid=6831c3ec7&amp;color=0,0,0&amp;tib=255,255,255&amp;iip=6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087316"/>
            <a:ext cx="1216152" cy="356616"/>
          </a:xfrm>
          <a:prstGeom prst="rect">
            <a:avLst/>
          </a:prstGeom>
        </p:spPr>
      </p:pic>
      <p:sp>
        <p:nvSpPr>
          <p:cNvPr id="4" name="QM_5_BD.68_1#c9d43727b?pid=3cb220bd9&amp;color=0,0,0&amp;vtp=1&amp;bbb=1&amp;hb=1"/>
          <p:cNvSpPr/>
          <p:nvPr/>
        </p:nvSpPr>
        <p:spPr>
          <a:xfrm>
            <a:off x="576072" y="1583886"/>
            <a:ext cx="11036808" cy="497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festivals,especially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atmosphere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costume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Kungfu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8_1#c9d43727b?pid=3cb220bd9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origin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Once,an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emperor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tiger.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emperor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advisors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emperor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paper,cloth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bamboo.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soldiers.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d941bd1a?pid=6831c3ec7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一、完形填空(2025·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广州二模改编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6d941bd1a?pid=6831c3ec7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109668"/>
            <a:ext cx="1216152" cy="356616"/>
          </a:xfrm>
          <a:prstGeom prst="rect">
            <a:avLst/>
          </a:prstGeom>
        </p:spPr>
      </p:pic>
      <p:sp>
        <p:nvSpPr>
          <p:cNvPr id="4" name="QM_5_BD.1_1#cae4c364c?pid=6d941bd1a&amp;color=0,0,0&amp;vtp=1&amp;bbb=1&amp;hb=1"/>
          <p:cNvSpPr/>
          <p:nvPr/>
        </p:nvSpPr>
        <p:spPr>
          <a:xfrm>
            <a:off x="576072" y="159328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(TCM)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TCM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Huangdi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Neijing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fab4d86de.choices?pid=cae4c364c&amp;color=0,0,0&amp;vtp=1&amp;bbb=1"/>
          <p:cNvSpPr/>
          <p:nvPr/>
        </p:nvSpPr>
        <p:spPr>
          <a:xfrm>
            <a:off x="576072" y="344094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.biggest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B.earliest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.latest</a:t>
            </a:r>
            <a:endParaRPr lang="en-US" altLang="zh-CN" sz="2800" dirty="0"/>
          </a:p>
        </p:txBody>
      </p:sp>
      <p:sp>
        <p:nvSpPr>
          <p:cNvPr id="6" name="QC_6_AN.3_1#fab4d86de.bracket?pid=cae4c364c&amp;color=0,0,0&amp;vpa=1&amp;vtp=1"/>
          <p:cNvSpPr/>
          <p:nvPr/>
        </p:nvSpPr>
        <p:spPr>
          <a:xfrm>
            <a:off x="865790" y="34371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8_1#c9d43727b?pid=3cb220bd9&amp;color=0,0,0&amp;vtp=1&amp;bbb=1&amp;hb=1"/>
          <p:cNvSpPr/>
          <p:nvPr/>
        </p:nvSpPr>
        <p:spPr>
          <a:xfrm>
            <a:off x="576072" y="972000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dragon.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dramatic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drums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types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wisdom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5_BD.68_2#c9d43727b?colgroup=11,17&amp;pid=3cb220bd9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09376" cy="4968304"/>
        </p:xfrm>
        <a:graphic>
          <a:graphicData uri="http://schemas.openxmlformats.org/drawingml/2006/table">
            <a:tbl>
              <a:tblPr/>
              <a:tblGrid>
                <a:gridCol w="4443984"/>
                <a:gridCol w="6565392"/>
              </a:tblGrid>
              <a:tr h="28108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dance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spirits.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performance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lion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dance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movements.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Kungfu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747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16900"/>
                        </a:lnSpc>
                      </a:pPr>
                      <a:endParaRPr lang="en-US" altLang="zh-CN" sz="900" spc="0" dirty="0">
                        <a:solidFill>
                          <a:srgbClr val="FFFFFF">
                            <a:alpha val="0"/>
                          </a:srgbClr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3" name="QM_5_BD.68_3#c9d43727b.table_image?tii=1&amp;pid=3cb220bd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484" y="3898710"/>
            <a:ext cx="2130552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5_BD.68_4#c9d43727b?colgroup=11,17&amp;pid=3cb220bd9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09376" cy="3515360"/>
        </p:xfrm>
        <a:graphic>
          <a:graphicData uri="http://schemas.openxmlformats.org/drawingml/2006/table">
            <a:tbl>
              <a:tblPr/>
              <a:tblGrid>
                <a:gridCol w="4443984"/>
                <a:gridCol w="6565392"/>
              </a:tblGrid>
              <a:tr h="351536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history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dance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early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Dynasty.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i="0" u="sng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soldiers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battles.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5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differences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Northern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5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Southern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Lion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5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dancing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i="0" u="sng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5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movements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6_BD.69_1#e05ae7814?pid=c9d43727b&amp;color=0,0,0&amp;vtp=1&amp;bbb=1"/>
          <p:cNvSpPr/>
          <p:nvPr/>
        </p:nvSpPr>
        <p:spPr>
          <a:xfrm>
            <a:off x="576072" y="531749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02610" algn="l"/>
                <a:tab pos="5659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endParaRPr lang="en-US" altLang="zh-CN" sz="2800" b="0" i="0" spc="-103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  <a:tabLst>
                <a:tab pos="3102610" algn="l"/>
                <a:tab pos="5659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4" name="QB_6_AN.70_1#e05ae7814.blank?pid=c9d43727b&amp;color=0,0,0&amp;vpa=36&amp;vtp=1&amp;bbb=1"/>
          <p:cNvSpPr/>
          <p:nvPr/>
        </p:nvSpPr>
        <p:spPr>
          <a:xfrm>
            <a:off x="954690" y="5274310"/>
            <a:ext cx="34385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meaning/significance</a:t>
            </a:r>
            <a:endParaRPr lang="en-US" altLang="zh-CN" sz="2800" dirty="0"/>
          </a:p>
        </p:txBody>
      </p:sp>
      <p:sp>
        <p:nvSpPr>
          <p:cNvPr id="5" name="QB_6_AN.71_1#e05ae7814.blank?pid=c9d43727b&amp;color=0,0,0&amp;vpa=37&amp;vtp=1&amp;bbb=1"/>
          <p:cNvSpPr/>
          <p:nvPr/>
        </p:nvSpPr>
        <p:spPr>
          <a:xfrm>
            <a:off x="6564281" y="5274310"/>
            <a:ext cx="40703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together/cooperate</a:t>
            </a:r>
            <a:endParaRPr lang="en-US" altLang="zh-CN" sz="2800" dirty="0"/>
          </a:p>
        </p:txBody>
      </p:sp>
      <p:sp>
        <p:nvSpPr>
          <p:cNvPr id="6" name="QB_6_AN.72_1#e05ae7814.blank?pid=c9d43727b&amp;color=0,0,0&amp;vpa=38&amp;vtp=1&amp;bbb=1"/>
          <p:cNvSpPr/>
          <p:nvPr/>
        </p:nvSpPr>
        <p:spPr>
          <a:xfrm>
            <a:off x="980090" y="5901055"/>
            <a:ext cx="23336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/started</a:t>
            </a:r>
            <a:endParaRPr lang="en-US" altLang="zh-CN" sz="2800" dirty="0"/>
          </a:p>
        </p:txBody>
      </p:sp>
      <p:sp>
        <p:nvSpPr>
          <p:cNvPr id="7" name="QB_6_AN.73_1#e05ae7814.blank?pid=c9d43727b&amp;color=0,0,0&amp;vpa=39&amp;vtp=1&amp;bbb=1"/>
          <p:cNvSpPr/>
          <p:nvPr/>
        </p:nvSpPr>
        <p:spPr>
          <a:xfrm>
            <a:off x="4057935" y="5901055"/>
            <a:ext cx="1839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cheer；up</a:t>
            </a:r>
            <a:endParaRPr lang="en-US" altLang="zh-CN" sz="2800" dirty="0"/>
          </a:p>
        </p:txBody>
      </p:sp>
      <p:sp>
        <p:nvSpPr>
          <p:cNvPr id="8" name="QB_6_AN.74_1#e05ae7814.blank?pid=c9d43727b&amp;color=0,0,0&amp;vpa=40&amp;vtp=1&amp;bbb=1"/>
          <p:cNvSpPr/>
          <p:nvPr/>
        </p:nvSpPr>
        <p:spPr>
          <a:xfrm>
            <a:off x="6564281" y="5901055"/>
            <a:ext cx="495776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forms/styles/appearances/looks</a:t>
            </a:r>
            <a:endParaRPr lang="en-US" altLang="zh-CN" sz="2800" dirty="0"/>
          </a:p>
        </p:txBody>
      </p:sp>
      <p:sp>
        <p:nvSpPr>
          <p:cNvPr id="2" name="QM_5_BD.68_4#c9d43727b?colgroup=11,17&amp;pid=3cb220bd9&amp;color=0,0,0&amp;vtp=1&amp;bt=1&amp;bbb=1"/>
          <p:cNvSpPr txBox="1"/>
          <p:nvPr/>
        </p:nvSpPr>
        <p:spPr>
          <a:xfrm>
            <a:off x="10867303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748cb764?pid=6831c3ec7&amp;color=0,0,0&amp;vtp=1&amp;bt=1&amp;bbb=1"/>
          <p:cNvSpPr/>
          <p:nvPr/>
        </p:nvSpPr>
        <p:spPr>
          <a:xfrm>
            <a:off x="576072" y="972000"/>
            <a:ext cx="11036808" cy="5208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、任务型阅读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8748cb764?pid=6831c3ec7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6991" y="1071505"/>
            <a:ext cx="1216152" cy="356616"/>
          </a:xfrm>
          <a:prstGeom prst="rect">
            <a:avLst/>
          </a:prstGeom>
        </p:spPr>
      </p:pic>
      <p:sp>
        <p:nvSpPr>
          <p:cNvPr id="4" name="QM_5_BD.75_1#280c705ea?pid=8748cb764&amp;color=0,0,0&amp;vtp=1&amp;bbb=1&amp;hb=1"/>
          <p:cNvSpPr/>
          <p:nvPr/>
        </p:nvSpPr>
        <p:spPr>
          <a:xfrm>
            <a:off x="576072" y="1555311"/>
            <a:ext cx="11036808" cy="497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longevity.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apart,we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(但愿人长久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，千里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共婵娟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Dynasty,in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calendar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(阴历).On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Autumn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harvest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(收获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harvested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period.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5_1#280c705ea?pid=8748cb764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Thanksgiving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countries,families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Usually,no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celebration.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mooncakes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mooncakes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reunion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团聚).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5_1#280c705ea?pid=8748cb764&amp;color=0,0,0&amp;vtp=1&amp;bbb=1&amp;hb=1"/>
          <p:cNvSpPr/>
          <p:nvPr/>
        </p:nvSpPr>
        <p:spPr>
          <a:xfrm>
            <a:off x="576072" y="9720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night,with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sky,people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moon,eat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mooncakes,share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8_1#cf1cf2c68?pid=280c705ea&amp;color=0,0,0&amp;vtp=1&amp;bt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0_1#c93082d6e?pid=280c705ea&amp;color=0,0,0&amp;vtp=1&amp;bbb=1&amp;hb=1&amp;hltap=1"/>
          <p:cNvSpPr/>
          <p:nvPr/>
        </p:nvSpPr>
        <p:spPr>
          <a:xfrm>
            <a:off x="576072" y="2954343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harvest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QB_6_AN.89_1#cf1cf2c68?pid=280c705ea&amp;color=0,0,0&amp;vtp=1&amp;bt=1&amp;bbb=1&amp;hb=1&amp;hla=1"/>
          <p:cNvSpPr/>
          <p:nvPr/>
        </p:nvSpPr>
        <p:spPr>
          <a:xfrm>
            <a:off x="576072" y="160192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Zhe./He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poem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Zhe.</a:t>
            </a:r>
            <a:endParaRPr lang="en-US" altLang="zh-CN" sz="2800" dirty="0"/>
          </a:p>
        </p:txBody>
      </p:sp>
      <p:sp>
        <p:nvSpPr>
          <p:cNvPr id="7" name="QB_6_AN.91_1#c93082d6e?pid=280c705ea&amp;color=0,0,0&amp;vtp=1&amp;bbb=1&amp;hb=1&amp;hla=1"/>
          <p:cNvSpPr/>
          <p:nvPr/>
        </p:nvSpPr>
        <p:spPr>
          <a:xfrm>
            <a:off x="576072" y="42243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crops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harvested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period.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8_1#001e5b200?pid=280c705ea&amp;color=0,0,0&amp;vtp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0_1#ea957ce71?pid=280c705ea&amp;color=0,0,0&amp;vtp=1&amp;bbb=1&amp;hltap=1"/>
          <p:cNvSpPr/>
          <p:nvPr/>
        </p:nvSpPr>
        <p:spPr>
          <a:xfrm>
            <a:off x="576072" y="2952623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mooncakes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89_1#001e5b200?pid=280c705ea&amp;color=0,0,0&amp;vtp=1&amp;bbb=1&amp;hb=1&amp;hla=1"/>
          <p:cNvSpPr/>
          <p:nvPr/>
        </p:nvSpPr>
        <p:spPr>
          <a:xfrm>
            <a:off x="576072" y="160192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mooncakes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fillings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eggs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</p:txBody>
      </p:sp>
      <p:sp>
        <p:nvSpPr>
          <p:cNvPr id="5" name="QB_6_AN.91_1#ea957ce71?pid=280c705ea&amp;color=0,0,0&amp;vtp=1&amp;bbb=1&amp;hla=1"/>
          <p:cNvSpPr/>
          <p:nvPr/>
        </p:nvSpPr>
        <p:spPr>
          <a:xfrm>
            <a:off x="576072" y="35825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reunion./They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reunion.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8_1#a431d02af?pid=280c705ea&amp;color=0,0,0&amp;vtp=1&amp;bt=1&amp;bbb=1&amp;hb=1&amp;hltap=1"/>
          <p:cNvSpPr/>
          <p:nvPr/>
        </p:nvSpPr>
        <p:spPr>
          <a:xfrm>
            <a:off x="576072" y="972000"/>
            <a:ext cx="11036808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AN.89_1#a431d02af?pid=280c705ea&amp;color=0,0,0&amp;vtp=1&amp;bt=1&amp;bbb=1&amp;hb=1&amp;hla=1"/>
          <p:cNvSpPr/>
          <p:nvPr/>
        </p:nvSpPr>
        <p:spPr>
          <a:xfrm>
            <a:off x="576072" y="223946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dinner,enjoy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mooncakes.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08b1096c?pid=6831c3ec7&amp;color=0,0,0&amp;vtp=1&amp;bt=1&amp;bbb=1"/>
          <p:cNvSpPr/>
          <p:nvPr/>
        </p:nvSpPr>
        <p:spPr>
          <a:xfrm>
            <a:off x="459530" y="1020635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508b1096c?pid=6831c3ec7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261" y="1139317"/>
            <a:ext cx="1216152" cy="356616"/>
          </a:xfrm>
          <a:prstGeom prst="rect">
            <a:avLst/>
          </a:prstGeom>
        </p:spPr>
      </p:pic>
      <p:sp>
        <p:nvSpPr>
          <p:cNvPr id="4" name="QB_5_BD.81_1#4395b9868?pid=508b1096c&amp;color=0,0,0&amp;vtp=1&amp;bbb=1&amp;hb=1"/>
          <p:cNvSpPr/>
          <p:nvPr/>
        </p:nvSpPr>
        <p:spPr>
          <a:xfrm>
            <a:off x="459530" y="161969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假设你叫李明，你打算参加学校的英语拓展课，介绍你最喜爱的中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国传统节日。请根据以下内容提示，用英文写一篇短文。内容包括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1.你最喜爱的中国传统节日及原因；2.去年的节日经历；3.该节日的意义。</a:t>
            </a:r>
            <a:endParaRPr lang="en-US" altLang="zh-CN" sz="2800" dirty="0"/>
          </a:p>
        </p:txBody>
      </p:sp>
      <p:sp>
        <p:nvSpPr>
          <p:cNvPr id="5" name="QB_5_BD.81_2#4395b9868?pid=508b1096c&amp;color=0,0,0&amp;vtp=1&amp;bt=1&amp;bbb=1"/>
          <p:cNvSpPr/>
          <p:nvPr/>
        </p:nvSpPr>
        <p:spPr>
          <a:xfrm>
            <a:off x="459530" y="3545204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17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1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1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1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6" name="QB_5_AN.82_1#4395b9868.blank?pid=508b1096c&amp;color=0,0,0&amp;vpa=41&amp;vtp=1&amp;bbb=1"/>
          <p:cNvSpPr/>
          <p:nvPr/>
        </p:nvSpPr>
        <p:spPr>
          <a:xfrm>
            <a:off x="1625549" y="4810124"/>
            <a:ext cx="4902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介绍你最喜爱的中国传统节日</a:t>
            </a:r>
            <a:endParaRPr lang="en-US" altLang="zh-CN" sz="2800" dirty="0"/>
          </a:p>
        </p:txBody>
      </p:sp>
      <p:sp>
        <p:nvSpPr>
          <p:cNvPr id="7" name="QB_5_AN.83_1#4395b9868.blank?pid=508b1096c&amp;color=0,0,0&amp;vpa=42&amp;vtp=1&amp;bbb=1"/>
          <p:cNvSpPr/>
          <p:nvPr/>
        </p:nvSpPr>
        <p:spPr>
          <a:xfrm>
            <a:off x="8026348" y="4810124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应用文</a:t>
            </a:r>
            <a:endParaRPr lang="en-US" altLang="zh-CN" sz="2800" dirty="0"/>
          </a:p>
        </p:txBody>
      </p:sp>
      <p:sp>
        <p:nvSpPr>
          <p:cNvPr id="8" name="QB_5_AN.84_1#4395b9868.blank?pid=508b1096c&amp;color=0,0,0&amp;vpa=43&amp;vtp=1&amp;bbb=1"/>
          <p:cNvSpPr/>
          <p:nvPr/>
        </p:nvSpPr>
        <p:spPr>
          <a:xfrm>
            <a:off x="1625549" y="5436869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第一人称、第三人称</a:t>
            </a:r>
            <a:endParaRPr lang="en-US" altLang="zh-CN" sz="2800" dirty="0"/>
          </a:p>
        </p:txBody>
      </p:sp>
      <p:sp>
        <p:nvSpPr>
          <p:cNvPr id="9" name="QB_5_AN.85_1#4395b9868.blank?pid=508b1096c&amp;color=0,0,0&amp;vpa=44&amp;vtp=1&amp;bbb=1"/>
          <p:cNvSpPr/>
          <p:nvPr/>
        </p:nvSpPr>
        <p:spPr>
          <a:xfrm>
            <a:off x="7607248" y="5436869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一般现在时、一般过去时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cae4c364c?pid=6d941bd1a&amp;color=0,0,0&amp;mp=1&amp;vtp=1&amp;bt=1&amp;bbb=1&amp;hb=1"/>
          <p:cNvSpPr/>
          <p:nvPr/>
        </p:nvSpPr>
        <p:spPr>
          <a:xfrm>
            <a:off x="576072" y="96926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C_6_BD.5_1#8ccfac48e.choices?pid=cae4c364c&amp;color=0,0,0&amp;vtp=1&amp;bbb=1"/>
          <p:cNvSpPr/>
          <p:nvPr/>
        </p:nvSpPr>
        <p:spPr>
          <a:xfrm>
            <a:off x="576072" y="3462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.nature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B.plants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.animals</a:t>
            </a:r>
            <a:endParaRPr lang="en-US" altLang="zh-CN" sz="2800" dirty="0"/>
          </a:p>
        </p:txBody>
      </p:sp>
      <p:sp>
        <p:nvSpPr>
          <p:cNvPr id="4" name="QC_6_AN.6_1#8ccfac48e.bracket?pid=cae4c364c&amp;color=0,0,0&amp;vpa=2&amp;vtp=1"/>
          <p:cNvSpPr/>
          <p:nvPr/>
        </p:nvSpPr>
        <p:spPr>
          <a:xfrm>
            <a:off x="853090" y="3458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_1#bf7924c3a.choices?pid=cae4c364c&amp;color=0,0,0&amp;vtp=1&amp;bbb=1"/>
          <p:cNvSpPr/>
          <p:nvPr/>
        </p:nvSpPr>
        <p:spPr>
          <a:xfrm>
            <a:off x="576072" y="410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.hard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B.well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.fast</a:t>
            </a:r>
            <a:endParaRPr lang="en-US" altLang="zh-CN" sz="2800" dirty="0"/>
          </a:p>
        </p:txBody>
      </p:sp>
      <p:sp>
        <p:nvSpPr>
          <p:cNvPr id="6" name="QC_6_AN.8_1#bf7924c3a.bracket?pid=cae4c364c&amp;color=0,0,0&amp;vpa=3&amp;vtp=1"/>
          <p:cNvSpPr/>
          <p:nvPr/>
        </p:nvSpPr>
        <p:spPr>
          <a:xfrm>
            <a:off x="865790" y="4096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_1#113ddd6f0.choices?pid=cae4c364c&amp;color=0,0,0&amp;vtp=1&amp;bbb=1"/>
          <p:cNvSpPr/>
          <p:nvPr/>
        </p:nvSpPr>
        <p:spPr>
          <a:xfrm>
            <a:off x="576072" y="4731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.treats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B.spreads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.needs</a:t>
            </a:r>
            <a:endParaRPr lang="en-US" altLang="zh-CN" sz="2800" dirty="0"/>
          </a:p>
        </p:txBody>
      </p:sp>
      <p:sp>
        <p:nvSpPr>
          <p:cNvPr id="8" name="QC_6_AN.10_1#113ddd6f0.bracket?pid=cae4c364c&amp;color=0,0,0&amp;vpa=4&amp;vtp=1"/>
          <p:cNvSpPr/>
          <p:nvPr/>
        </p:nvSpPr>
        <p:spPr>
          <a:xfrm>
            <a:off x="853090" y="4727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1#4395b9868?pid=508b1096c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2" name="QB_5_BD.86_2#4395b9868?colgroup=3,7,18&amp;pid=508b1096c&amp;color=0,0,0&amp;vtp=1&amp;bbb=1&amp;hb=1"/>
          <p:cNvGraphicFramePr>
            <a:graphicFrameLocks noGrp="1"/>
          </p:cNvGraphicFramePr>
          <p:nvPr/>
        </p:nvGraphicFramePr>
        <p:xfrm>
          <a:off x="576072" y="1659890"/>
          <a:ext cx="11009376" cy="4480180"/>
        </p:xfrm>
        <a:graphic>
          <a:graphicData uri="http://schemas.openxmlformats.org/drawingml/2006/table">
            <a:tbl>
              <a:tblPr/>
              <a:tblGrid>
                <a:gridCol w="1289304"/>
                <a:gridCol w="2798064"/>
                <a:gridCol w="6922008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71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你最喜爱的中国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传统节日及原因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festival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41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去年如何度过这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个节日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morning,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afternoon,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evening,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该节日的意义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8_3#4395b9868?pid=508b1096c&amp;color=0,0,0&amp;vtp=1&amp;bt=1&amp;bbb=1&amp;hb=1&amp;hltap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,everyone.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5_AN.89_1#4395b9868?pid=508b1096c&amp;color=0,0,0&amp;vtp=1&amp;bt=1&amp;bbb=1&amp;hb=1&amp;hla=1"/>
          <p:cNvSpPr/>
          <p:nvPr/>
        </p:nvSpPr>
        <p:spPr>
          <a:xfrm>
            <a:off x="576072" y="1599380"/>
            <a:ext cx="11036808" cy="38063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favorite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fifteenth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lunar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month,the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Mid-Autumn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favorite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traditional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pleasure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happiness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reunion.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2_3#4395b9868?pid=508b1096c&amp;color=0,0,0&amp;vtp=1&amp;bt=1&amp;bbb=1&amp;hb=1&amp;hltap=1"/>
          <p:cNvSpPr/>
          <p:nvPr/>
        </p:nvSpPr>
        <p:spPr>
          <a:xfrm>
            <a:off x="576072" y="972000"/>
            <a:ext cx="11036808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 ker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listening.</a:t>
            </a:r>
            <a:endParaRPr lang="en-US" altLang="zh-CN" sz="2800" dirty="0"/>
          </a:p>
        </p:txBody>
      </p:sp>
      <p:sp>
        <p:nvSpPr>
          <p:cNvPr id="3" name="QB_5_AN.91_1#4395b9868?pid=508b1096c&amp;color=0,0,0&amp;vtp=1&amp;bt=1&amp;bbb=1&amp;hb=1&amp;hla=1"/>
          <p:cNvSpPr/>
          <p:nvPr/>
        </p:nvSpPr>
        <p:spPr>
          <a:xfrm>
            <a:off x="576072" y="946601"/>
            <a:ext cx="11036808" cy="371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celebrated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bought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delicious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food,including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mooncakes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fruit.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evening,after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table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air,and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laid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moon.</a:t>
            </a:r>
            <a:endParaRPr lang="en-US" altLang="zh-CN" sz="2800" dirty="0"/>
          </a:p>
        </p:txBody>
      </p:sp>
      <p:sp>
        <p:nvSpPr>
          <p:cNvPr id="4" name="QB_5_AN.93_1#4395b9868?pid=508b1096c&amp;color=0,0,0&amp;vtp=1&amp;bt=1&amp;bbb=1&amp;hb=1&amp;hltap=1&amp;hla=1"/>
          <p:cNvSpPr/>
          <p:nvPr/>
        </p:nvSpPr>
        <p:spPr>
          <a:xfrm>
            <a:off x="576072" y="4699832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Mid-Autumn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reunion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_1#cae4c364c?pid=6d941bd1a&amp;color=0,0,0&amp;mp=1&amp;vtp=1&amp;bt=1&amp;bbb=1&amp;hb=1"/>
          <p:cNvSpPr/>
          <p:nvPr/>
        </p:nvSpPr>
        <p:spPr>
          <a:xfrm>
            <a:off x="576072" y="969264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TCM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TCM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12_1#64677ed6a.choices?pid=cae4c364c&amp;color=0,0,0&amp;vtp=1&amp;bbb=1"/>
          <p:cNvSpPr/>
          <p:nvPr/>
        </p:nvSpPr>
        <p:spPr>
          <a:xfrm>
            <a:off x="576072" y="410572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.courage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B.advice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.medicine</a:t>
            </a:r>
            <a:endParaRPr lang="en-US" altLang="zh-CN" sz="2800" dirty="0"/>
          </a:p>
        </p:txBody>
      </p:sp>
      <p:sp>
        <p:nvSpPr>
          <p:cNvPr id="4" name="QC_6_AN.13_1#64677ed6a.bracket?pid=cae4c364c&amp;color=0,0,0&amp;vpa=5&amp;vtp=1"/>
          <p:cNvSpPr/>
          <p:nvPr/>
        </p:nvSpPr>
        <p:spPr>
          <a:xfrm>
            <a:off x="853090" y="41019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4_1#7354bb461.choices?pid=cae4c364c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B.drink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.play</a:t>
            </a:r>
            <a:endParaRPr lang="en-US" altLang="zh-CN" sz="2800" dirty="0"/>
          </a:p>
        </p:txBody>
      </p:sp>
      <p:sp>
        <p:nvSpPr>
          <p:cNvPr id="6" name="QC_6_AN.15_1#7354bb461.bracket?pid=cae4c364c&amp;color=0,0,0&amp;vpa=6&amp;vtp=1"/>
          <p:cNvSpPr/>
          <p:nvPr/>
        </p:nvSpPr>
        <p:spPr>
          <a:xfrm>
            <a:off x="853090" y="4731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6_1#14a82c798.choices?pid=cae4c364c&amp;color=0,0,0&amp;vtp=1&amp;bbb=1"/>
          <p:cNvSpPr/>
          <p:nvPr/>
        </p:nvSpPr>
        <p:spPr>
          <a:xfrm>
            <a:off x="576072" y="536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.wrong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B.common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.helpful</a:t>
            </a:r>
            <a:endParaRPr lang="en-US" altLang="zh-CN" sz="2800" dirty="0"/>
          </a:p>
        </p:txBody>
      </p:sp>
      <p:sp>
        <p:nvSpPr>
          <p:cNvPr id="8" name="QC_6_AN.17_1#14a82c798.bracket?pid=cae4c364c&amp;color=0,0,0&amp;vpa=7&amp;vtp=1"/>
          <p:cNvSpPr/>
          <p:nvPr/>
        </p:nvSpPr>
        <p:spPr>
          <a:xfrm>
            <a:off x="853090" y="5362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8_1#cae4c364c?pid=6d941bd1a&amp;color=0,0,0&amp;mp=1&amp;vtp=1&amp;bt=1&amp;bbb=1&amp;hb=1"/>
          <p:cNvSpPr/>
          <p:nvPr/>
        </p:nvSpPr>
        <p:spPr>
          <a:xfrm>
            <a:off x="576072" y="96926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eating,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goes,running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19_1#e7dcd89b7.choices?pid=cae4c364c&amp;color=0,0,0&amp;vtp=1&amp;bbb=1"/>
          <p:cNvSpPr/>
          <p:nvPr/>
        </p:nvSpPr>
        <p:spPr>
          <a:xfrm>
            <a:off x="576072" y="3462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4" name="QC_6_AN.20_1#e7dcd89b7.bracket?pid=cae4c364c&amp;color=0,0,0&amp;vpa=8&amp;vtp=1"/>
          <p:cNvSpPr/>
          <p:nvPr/>
        </p:nvSpPr>
        <p:spPr>
          <a:xfrm>
            <a:off x="853090" y="3458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1_1#4c21caa2a.choices?pid=cae4c364c&amp;color=0,0,0&amp;vtp=1&amp;bbb=1"/>
          <p:cNvSpPr/>
          <p:nvPr/>
        </p:nvSpPr>
        <p:spPr>
          <a:xfrm>
            <a:off x="576072" y="410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.sitting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B.relaxing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.moving</a:t>
            </a:r>
            <a:endParaRPr lang="en-US" altLang="zh-CN" sz="2800" dirty="0"/>
          </a:p>
        </p:txBody>
      </p:sp>
      <p:sp>
        <p:nvSpPr>
          <p:cNvPr id="6" name="QC_6_AN.22_1#4c21caa2a.bracket?pid=cae4c364c&amp;color=0,0,0&amp;vpa=9&amp;vtp=1"/>
          <p:cNvSpPr/>
          <p:nvPr/>
        </p:nvSpPr>
        <p:spPr>
          <a:xfrm>
            <a:off x="853090" y="4096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3_1#cae4c364c?pid=6d941bd1a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Nowadays,Traditional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TCM.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6_BD.24_1#2d0ea29da.choices?pid=cae4c364c&amp;color=0,0,0&amp;vtp=1&amp;bbb=1"/>
          <p:cNvSpPr/>
          <p:nvPr/>
        </p:nvSpPr>
        <p:spPr>
          <a:xfrm>
            <a:off x="576072" y="282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.expensive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B.popular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.modern</a:t>
            </a:r>
            <a:endParaRPr lang="en-US" altLang="zh-CN" sz="2800" dirty="0"/>
          </a:p>
        </p:txBody>
      </p:sp>
      <p:sp>
        <p:nvSpPr>
          <p:cNvPr id="4" name="QC_6_AN.25_1#2d0ea29da.bracket?pid=cae4c364c&amp;color=0,0,0&amp;vpa=10&amp;vtp=1"/>
          <p:cNvSpPr/>
          <p:nvPr/>
        </p:nvSpPr>
        <p:spPr>
          <a:xfrm>
            <a:off x="865790" y="28235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d05f79ac?pid=6831c3ec7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6_1#73edd87e2?pid=1d05f79ac&amp;color=0,0,0&amp;vtp=1&amp;bbb=1"/>
          <p:cNvSpPr/>
          <p:nvPr/>
        </p:nvSpPr>
        <p:spPr>
          <a:xfrm>
            <a:off x="576072" y="1588643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德阳一模改编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5_BD.26_1#73edd87e2?pid=1d05f79ac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265" y="1730375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6_2#73edd87e2?pid=1d05f79ac&amp;color=0,0,0&amp;vtp=1&amp;bbb=1&amp;hb=1"/>
          <p:cNvSpPr/>
          <p:nvPr/>
        </p:nvSpPr>
        <p:spPr>
          <a:xfrm>
            <a:off x="576072" y="2249678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5,000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M_5_BD.26_3#73edd87e2?colgroup=30&amp;pid=1d05f79ac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2802763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802763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Tom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,America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symbol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eyes.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ancient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year.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sights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16805</Words>
  <Application>WPS 演示</Application>
  <PresentationFormat>宽屏</PresentationFormat>
  <Paragraphs>625</Paragraphs>
  <Slides>43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8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楷体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71</cp:revision>
  <dcterms:created xsi:type="dcterms:W3CDTF">2026-02-02T06:00:00Z</dcterms:created>
  <dcterms:modified xsi:type="dcterms:W3CDTF">2026-02-28T11:27:52Z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