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71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slide" Target="../slides/slide11.xml"/><Relationship Id="rId8" Type="http://schemas.openxmlformats.org/officeDocument/2006/relationships/slide" Target="../slides/slide10.xml"/><Relationship Id="rId7" Type="http://schemas.openxmlformats.org/officeDocument/2006/relationships/slide" Target="../slides/slide9.xml"/><Relationship Id="rId6" Type="http://schemas.openxmlformats.org/officeDocument/2006/relationships/slide" Target="../slides/slide8.xml"/><Relationship Id="rId5" Type="http://schemas.openxmlformats.org/officeDocument/2006/relationships/slide" Target="../slides/slide6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20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8b4c0c19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3ac4aa2cd&amp;cid=3ac4aa2cd&amp;vtp=1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7fcb37279&amp;cid=7fcb37279&amp;vtp=1">
            <a:hlinkClick r:id="rId3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63078f6c4&amp;cid=63078f6c4&amp;vtp=1">
            <a:hlinkClick r:id="rId4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f7752e256&amp;cid=f7752e256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b4044504b&amp;cid=b4044504b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a9ce9a8b7&amp;cid=a9ce9a8b7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7c9b50f42&amp;cid=7c9b50f42&amp;vtp=1">
            <a:hlinkClick r:id="rId7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1369cf9fe&amp;cid=1369cf9fe&amp;vtp=1">
            <a:hlinkClick r:id="rId8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f427c42fb&amp;cid=f427c42fb&amp;vtp=1">
            <a:hlinkClick r:id="rId8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8a7d35cff&amp;cid=8a7d35cff&amp;vtp=1">
            <a:hlinkClick r:id="rId9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1369cf9fe?pid=6cf70b872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影响亚洲河流流向的主要因素是(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0_1#1369cf9fe.bracket?pid=6cf70b872&amp;color=0,0,0&amp;vpa=8&amp;vtp=1"/>
          <p:cNvSpPr/>
          <p:nvPr/>
        </p:nvSpPr>
        <p:spPr>
          <a:xfrm>
            <a:off x="6477032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9_2#1369cf9fe.choices?pid=6cf70b872&amp;color=0,0,0&amp;vtp=1&amp;bbb=1"/>
          <p:cNvSpPr/>
          <p:nvPr/>
        </p:nvSpPr>
        <p:spPr>
          <a:xfrm>
            <a:off x="932688" y="1217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.气温分布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B.降水分布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C.地形地势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.海陆位置</a:t>
            </a:r>
            <a:endParaRPr lang="en-US" altLang="zh-CN" sz="2800" dirty="0"/>
          </a:p>
        </p:txBody>
      </p:sp>
      <p:sp>
        <p:nvSpPr>
          <p:cNvPr id="5" name="QC_5_BD.21_1#f427c42fb?pid=6cf70b872&amp;color=0,0,0&amp;vtp=1&amp;bbb=1"/>
          <p:cNvSpPr/>
          <p:nvPr/>
        </p:nvSpPr>
        <p:spPr>
          <a:xfrm>
            <a:off x="932688" y="1848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东向河流夏季水量大、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形成明显汛期的主要影响因素是(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22_1#f427c42fb.bracket?pid=6cf70b872&amp;color=0,0,0&amp;vpa=9&amp;vtp=1"/>
          <p:cNvSpPr/>
          <p:nvPr/>
        </p:nvSpPr>
        <p:spPr>
          <a:xfrm>
            <a:off x="10048907" y="18445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21_2#f427c42fb.choices?pid=6cf70b872&amp;color=0,0,0&amp;vtp=1&amp;bbb=1"/>
          <p:cNvSpPr/>
          <p:nvPr/>
        </p:nvSpPr>
        <p:spPr>
          <a:xfrm>
            <a:off x="932688" y="247954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.东北季风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B.西北季风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C.西南季风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.东南季风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489e422b?pid=8b4c0c19f&amp;color=64,64,64&amp;vtp=1&amp;bt=1&amp;bbb=1"/>
          <p:cNvSpPr/>
          <p:nvPr/>
        </p:nvSpPr>
        <p:spPr>
          <a:xfrm>
            <a:off x="932688" y="576073"/>
            <a:ext cx="10323576" cy="57492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sp>
        <p:nvSpPr>
          <p:cNvPr id="3" name="QO_4_BD.23_1#8a7d35cff?pid=a489e422b&amp;color=0,0,0&amp;vtp=1&amp;bbb=1&amp;hb=1"/>
          <p:cNvSpPr/>
          <p:nvPr/>
        </p:nvSpPr>
        <p:spPr>
          <a:xfrm>
            <a:off x="932688" y="1214591"/>
            <a:ext cx="10323576" cy="49573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眉山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）阅读图文材料，完成下列问题。（12分）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咸海位于哈萨克斯坦和乌兹别克斯坦交界处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。20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世纪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年代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当时政府在该区域大力推广棉花种植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导致入湖水量减少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周边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地区大片土壤盐碱化和沙漠化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使原本在咸海湖水中生存的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种鱼类消失殆尽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在咸海地区生活的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种脊椎动物中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幸存下来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咸海对局地气候的调节作用逐渐减弱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降水量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减少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极端天气频发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据哈萨克斯坦官方于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年发布的调查数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据显示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咸海表面积已不及原始面积的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10%。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6-4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为咸海所在地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区的位置示意图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6-5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为咸海所在地区的地形示意图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23_3#8a7d35cff?iti=4&amp;htil=1&amp;pid=a489e422b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0200" y="720000"/>
            <a:ext cx="3831336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O_4_BD.23_4#8a7d35cff?iti=5&amp;htil=1&amp;pid=a489e422b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7064" y="1414944"/>
            <a:ext cx="4901184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BD.23_5#8a7d35cff?iti=4&amp;htil=1&amp;pid=a489e422b&amp;color=0,0,0&amp;vtp=1&amp;bbb=1&amp;hb=1"/>
          <p:cNvSpPr/>
          <p:nvPr/>
        </p:nvSpPr>
        <p:spPr>
          <a:xfrm>
            <a:off x="1033272" y="3910240"/>
            <a:ext cx="496519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咸海所在地区的位置示</a:t>
            </a:r>
            <a:endParaRPr lang="en-US" altLang="zh-CN" sz="2800" b="0" i="0" dirty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意图</a:t>
            </a:r>
            <a:endParaRPr lang="en-US" altLang="zh-CN" sz="2800" dirty="0"/>
          </a:p>
        </p:txBody>
      </p:sp>
      <p:sp>
        <p:nvSpPr>
          <p:cNvPr id="5" name="QO_4_BD.23_6#8a7d35cff?iti=5&amp;htil=1&amp;pid=a489e422b&amp;color=0,0,0&amp;vtp=1&amp;bbb=1&amp;hb=1"/>
          <p:cNvSpPr/>
          <p:nvPr/>
        </p:nvSpPr>
        <p:spPr>
          <a:xfrm>
            <a:off x="6195060" y="3910240"/>
            <a:ext cx="496519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咸海所在地区的地形示</a:t>
            </a:r>
            <a:endParaRPr lang="en-US" altLang="zh-CN" sz="2800" b="0" i="0" dirty="0" smtClean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5100"/>
              </a:lnSpc>
            </a:pPr>
            <a:r>
              <a:rPr lang="en-US" altLang="zh-CN" sz="2800" b="0" i="0" dirty="0" err="1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4_1#0103fe4b3?pid=8a7d35cff&amp;color=0,0,0&amp;vtp=1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简述咸海所在地区的地形特征。（2分）</a:t>
            </a:r>
            <a:endParaRPr lang="en-US" altLang="zh-CN" sz="2800" dirty="0"/>
          </a:p>
        </p:txBody>
      </p:sp>
      <p:sp>
        <p:nvSpPr>
          <p:cNvPr id="3" name="QO_5_AN.25_1#0103fe4b3?pid=8a7d35cff&amp;color=0,0,0&amp;vtp=1&amp;bbb=1"/>
          <p:cNvSpPr/>
          <p:nvPr/>
        </p:nvSpPr>
        <p:spPr>
          <a:xfrm>
            <a:off x="932688" y="1344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地形以丘陵、平原为主，地势东南高、西北低。（2分）</a:t>
            </a:r>
            <a:endParaRPr lang="en-US" altLang="zh-CN" sz="2800" dirty="0"/>
          </a:p>
        </p:txBody>
      </p:sp>
      <p:sp>
        <p:nvSpPr>
          <p:cNvPr id="4" name="QO_5_BD.26_1#8e227a296?pid=8a7d35cff&amp;color=0,0,0&amp;vtp=1&amp;bbb=1"/>
          <p:cNvSpPr/>
          <p:nvPr/>
        </p:nvSpPr>
        <p:spPr>
          <a:xfrm>
            <a:off x="932688" y="19753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简述咸海表面积正在减少的原因。（6分）</a:t>
            </a:r>
            <a:endParaRPr lang="en-US" altLang="zh-CN" sz="2800" dirty="0"/>
          </a:p>
        </p:txBody>
      </p:sp>
      <p:sp>
        <p:nvSpPr>
          <p:cNvPr id="5" name="QO_5_AN.27_1#8e227a296?pid=8a7d35cff&amp;color=0,0,0&amp;vtp=1&amp;bbb=1&amp;hb=1"/>
          <p:cNvSpPr/>
          <p:nvPr/>
        </p:nvSpPr>
        <p:spPr>
          <a:xfrm>
            <a:off x="932688" y="261435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①深居亚欧大陆内部，远离海洋，气候干旱，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降水少；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气候变暖，气温上升，蒸发旺盛；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③人们生产生活从入湖河流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中大量取水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。（6分）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8_1#40c892202?pid=8a7d35cff&amp;color=0,0,0&amp;vtp=1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指出咸海表面积减少所产生的环境问题。（4分）</a:t>
            </a:r>
            <a:endParaRPr lang="en-US" altLang="zh-CN" sz="2800" dirty="0"/>
          </a:p>
        </p:txBody>
      </p:sp>
      <p:sp>
        <p:nvSpPr>
          <p:cNvPr id="3" name="QO_5_AN.29_1#40c892202?pid=8a7d35cff&amp;color=0,0,0&amp;vtp=1&amp;bbb=1&amp;hb=1"/>
          <p:cNvSpPr/>
          <p:nvPr/>
        </p:nvSpPr>
        <p:spPr>
          <a:xfrm>
            <a:off x="932688" y="135197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①土壤盐碱化；②土地沙漠化；③生物多样性减少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对局地气候的调节作用逐渐减弱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周边地区的降水量大幅减少，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极端天气频发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。（4分，任答两点）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b4c0c19f.fixed?pid=d8a8d50b8&amp;color=0,0,0&amp;vtp=1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8b4c0c19f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8b4c0c19f.fixed?pid=d8a8d50b8&amp;color=0,0,0&amp;vtp=1&amp;bbb=1"/>
          <p:cNvSpPr/>
          <p:nvPr/>
        </p:nvSpPr>
        <p:spPr>
          <a:xfrm>
            <a:off x="0" y="3602736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专题六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我们生活的大洲——亚洲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e9bdd48d?pid=8b4c0c19f&amp;color=64,64,64&amp;vtp=1&amp;bt=1&amp;bbb=1"/>
          <p:cNvSpPr/>
          <p:nvPr/>
        </p:nvSpPr>
        <p:spPr>
          <a:xfrm>
            <a:off x="932688" y="576072"/>
            <a:ext cx="10323576" cy="648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pic>
        <p:nvPicPr>
          <p:cNvPr id="3" name="QM_4_BD.1_1#809bca2bf?iti=1&amp;htil=1&amp;pid=9e9bdd48d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6328" y="1310567"/>
            <a:ext cx="4041648" cy="377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1_2#809bca2bf?iti=1&amp;htil=1&amp;pid=9e9bdd48d&amp;color=0,0,0&amp;vtp=1&amp;bbb=1"/>
          <p:cNvSpPr/>
          <p:nvPr/>
        </p:nvSpPr>
        <p:spPr>
          <a:xfrm>
            <a:off x="7783640" y="5214039"/>
            <a:ext cx="2867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亚洲分区图</a:t>
            </a:r>
            <a:endParaRPr lang="en-US" altLang="zh-CN" sz="2800" dirty="0"/>
          </a:p>
        </p:txBody>
      </p:sp>
      <p:sp>
        <p:nvSpPr>
          <p:cNvPr id="5" name="QM_4_BD.1_3#809bca2bf?htil=1&amp;pid=9e9bdd48d&amp;color=0,0,0&amp;vtp=1&amp;bbb=1&amp;hb=1"/>
          <p:cNvSpPr/>
          <p:nvPr/>
        </p:nvSpPr>
        <p:spPr>
          <a:xfrm>
            <a:off x="932688" y="1292279"/>
            <a:ext cx="614476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广安模拟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第九届亚洲冬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季运动会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以下简称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亚冬会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日在中国哈尔滨举行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6-1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为亚洲分区图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3ac4aa2cd?htil=1&amp;pid=809bca2bf&amp;color=0,0,0&amp;vtp=1&amp;bbb=1&amp;hb=1"/>
          <p:cNvSpPr/>
          <p:nvPr/>
        </p:nvSpPr>
        <p:spPr>
          <a:xfrm>
            <a:off x="935991" y="720000"/>
            <a:ext cx="1032001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读图6-1可知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，本届亚冬会东道主中国位于亚洲分区中的(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BD.2_2#3ac4aa2cd.choices?htil=1&amp;pid=809bca2bf&amp;color=0,0,0&amp;vtp=1&amp;bbb=1&amp;hb=1"/>
          <p:cNvSpPr/>
          <p:nvPr/>
        </p:nvSpPr>
        <p:spPr>
          <a:xfrm>
            <a:off x="935991" y="1356868"/>
            <a:ext cx="1032001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.北亚                  B.东亚            C.南亚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      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D.中亚</a:t>
            </a:r>
            <a:endParaRPr lang="en-US" altLang="zh-CN" sz="2800" dirty="0"/>
          </a:p>
        </p:txBody>
      </p:sp>
      <p:sp>
        <p:nvSpPr>
          <p:cNvPr id="4" name="QC_5_AN.3_1#3ac4aa2cd.bracket?pid=809bca2bf&amp;color=0,0,0&amp;vpa=1&amp;vtp=1"/>
          <p:cNvSpPr/>
          <p:nvPr/>
        </p:nvSpPr>
        <p:spPr>
          <a:xfrm>
            <a:off x="10182385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4_1#7fcb37279?pid=809bca2bf&amp;color=0,0,0&amp;vtp=1&amp;bt=1&amp;bbb=1"/>
          <p:cNvSpPr/>
          <p:nvPr/>
        </p:nvSpPr>
        <p:spPr>
          <a:xfrm>
            <a:off x="932688" y="198805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亚洲常常是“寒暑并存，干湿同在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”，其成因不包括(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5_1#7fcb37279.bracket?pid=809bca2bf&amp;color=0,0,0&amp;vpa=2&amp;vtp=1"/>
          <p:cNvSpPr/>
          <p:nvPr/>
        </p:nvSpPr>
        <p:spPr>
          <a:xfrm>
            <a:off x="9332945" y="198424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4_2#7fcb37279.choices?pid=809bca2bf&amp;color=0,0,0&amp;vtp=1&amp;bbb=1"/>
          <p:cNvSpPr/>
          <p:nvPr/>
        </p:nvSpPr>
        <p:spPr>
          <a:xfrm>
            <a:off x="932688" y="2629624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.四面临海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.跨纬度广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C.东西距离远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.地形复杂多样</a:t>
            </a:r>
            <a:endParaRPr lang="en-US" altLang="zh-CN" sz="2800" dirty="0"/>
          </a:p>
        </p:txBody>
      </p:sp>
      <p:sp>
        <p:nvSpPr>
          <p:cNvPr id="8" name="QC_5_BD.4_1#7fcb37279?pid=809bca2bf&amp;color=0,0,0&amp;vtp=1&amp;bt=1&amp;bbb=1&amp;zzd= 1"/>
          <p:cNvSpPr/>
          <p:nvPr/>
        </p:nvSpPr>
        <p:spPr>
          <a:xfrm>
            <a:off x="8143939" y="25766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C_5_BD.4_1#7fcb37279?pid=809bca2bf&amp;color=0,0,0&amp;vtp=1&amp;bt=1&amp;bbb=1&amp;zzd= 1"/>
          <p:cNvSpPr/>
          <p:nvPr/>
        </p:nvSpPr>
        <p:spPr>
          <a:xfrm>
            <a:off x="8501127" y="25766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QC_5_BD.4_1#7fcb37279?pid=809bca2bf&amp;color=0,0,0&amp;vtp=1&amp;bt=1&amp;bbb=1&amp;zzd= 1"/>
          <p:cNvSpPr/>
          <p:nvPr/>
        </p:nvSpPr>
        <p:spPr>
          <a:xfrm>
            <a:off x="8858314" y="2576640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6_1#98cf36165?pid=9e9bdd48d&amp;color=0,0,0&amp;vtp=1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达州改编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6-2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为亚洲人口和河流分布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3~4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4_BD.6_2#98cf36165?iti=2&amp;htil=2&amp;pid=9e9bdd48d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4721" y="2122233"/>
            <a:ext cx="2827043" cy="267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4_BD.6_3#98cf36165?iti=2&amp;htil=2&amp;pid=9e9bdd48d&amp;color=0,0,0&amp;vtp=1&amp;bbb=1&amp;hb=1"/>
          <p:cNvSpPr/>
          <p:nvPr/>
        </p:nvSpPr>
        <p:spPr>
          <a:xfrm>
            <a:off x="7493159" y="4901083"/>
            <a:ext cx="3630168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6-2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亚洲人口和河流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分布示意图</a:t>
            </a:r>
            <a:endParaRPr lang="en-US" altLang="zh-CN" sz="2800" dirty="0"/>
          </a:p>
        </p:txBody>
      </p:sp>
      <p:sp>
        <p:nvSpPr>
          <p:cNvPr id="5" name="QC_5_BD.7_1#63078f6c4?htil=2&amp;pid=98cf36165&amp;color=0,0,0&amp;vtp=1&amp;bbb=1&amp;hb=1"/>
          <p:cNvSpPr/>
          <p:nvPr/>
        </p:nvSpPr>
        <p:spPr>
          <a:xfrm>
            <a:off x="932688" y="1985073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亚洲水系呈放射状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，可推断出亚洲地势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BD.7_2#63078f6c4.choices?htil=2&amp;pid=98cf36165&amp;color=0,0,0&amp;vtp=1&amp;bbb=1"/>
          <p:cNvSpPr/>
          <p:nvPr/>
        </p:nvSpPr>
        <p:spPr>
          <a:xfrm>
            <a:off x="932688" y="3262058"/>
            <a:ext cx="6592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0423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A.中间高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、四周低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.东高西低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0423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C.西高东低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.南高北低</a:t>
            </a:r>
            <a:endParaRPr lang="en-US" altLang="zh-CN" sz="2800" dirty="0"/>
          </a:p>
        </p:txBody>
      </p:sp>
      <p:sp>
        <p:nvSpPr>
          <p:cNvPr id="7" name="QC_5_AN.8_1#63078f6c4.bracket?pid=98cf36165&amp;color=0,0,0&amp;vpa=3&amp;vtp=1"/>
          <p:cNvSpPr/>
          <p:nvPr/>
        </p:nvSpPr>
        <p:spPr>
          <a:xfrm>
            <a:off x="1209707" y="2619438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_1#f7752e256?pid=98cf36165&amp;color=0,0,0&amp;vtp=1&amp;bt=1&amp;bbb=1"/>
          <p:cNvSpPr/>
          <p:nvPr/>
        </p:nvSpPr>
        <p:spPr>
          <a:xfrm>
            <a:off x="932688" y="576072"/>
            <a:ext cx="10501313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甲地是亚洲人口稠密区之一，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该地人口聚集的优势条件有(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0_1#f7752e256.bracket?pid=98cf36165&amp;color=0,0,0&amp;vpa=4&amp;vtp=1"/>
          <p:cNvSpPr/>
          <p:nvPr/>
        </p:nvSpPr>
        <p:spPr>
          <a:xfrm>
            <a:off x="10406095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9_2#f7752e256?pid=98cf36165&amp;color=0,0,0&amp;vtp=1&amp;bbb=1&amp;hb=1"/>
          <p:cNvSpPr/>
          <p:nvPr/>
        </p:nvSpPr>
        <p:spPr>
          <a:xfrm>
            <a:off x="932688" y="12249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①自然条件适宜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②经济发达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③农业发展基础好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④工业发展历史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悠久</a:t>
            </a:r>
            <a:endParaRPr lang="en-US" altLang="zh-CN" sz="2800" dirty="0"/>
          </a:p>
        </p:txBody>
      </p:sp>
      <p:sp>
        <p:nvSpPr>
          <p:cNvPr id="5" name="QC_5_BD.9_3#f7752e256.choices?pid=98cf36165&amp;color=0,0,0&amp;vtp=1&amp;bbb=1"/>
          <p:cNvSpPr/>
          <p:nvPr/>
        </p:nvSpPr>
        <p:spPr>
          <a:xfrm>
            <a:off x="932688" y="24941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1_1#e112ce419?iti=3&amp;htil=3&amp;pid=9e9bdd48d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7138" y="849376"/>
            <a:ext cx="5413248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11_2#e112ce419?iti=3&amp;htil=3&amp;pid=9e9bdd48d&amp;color=0,0,0&amp;vtp=1&amp;bbb=1"/>
          <p:cNvSpPr/>
          <p:nvPr/>
        </p:nvSpPr>
        <p:spPr>
          <a:xfrm>
            <a:off x="6742240" y="4744720"/>
            <a:ext cx="3578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世界局部地区图</a:t>
            </a:r>
            <a:endParaRPr lang="en-US" altLang="zh-CN" sz="2800" dirty="0"/>
          </a:p>
        </p:txBody>
      </p:sp>
      <p:sp>
        <p:nvSpPr>
          <p:cNvPr id="4" name="QM_4_BD.11_3#e112ce419?htil=3&amp;pid=9e9bdd48d&amp;color=0,0,0&amp;vtp=1&amp;bt=1&amp;bbb=1&amp;hb=1"/>
          <p:cNvSpPr/>
          <p:nvPr/>
        </p:nvSpPr>
        <p:spPr>
          <a:xfrm>
            <a:off x="932688" y="704088"/>
            <a:ext cx="477316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亚洲的人文环境】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通常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人们根据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自然和人文要素把世界划分成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不同的地区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这些地区自然环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境和人文环境各具特色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6-3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为世界局部地区图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5~6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_1#b4044504b?pid=e112ce419&amp;color=0,0,0&amp;vtp=1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关于图中各地区的叙述正确的是(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13_1#b4044504b.bracket?pid=e112ce419&amp;color=0,0,0&amp;vpa=5&amp;vtp=1"/>
          <p:cNvSpPr/>
          <p:nvPr/>
        </p:nvSpPr>
        <p:spPr>
          <a:xfrm>
            <a:off x="6477032" y="57226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2_2#b4044504b.choices?pid=e112ce419&amp;color=0,0,0&amp;vtp=1&amp;bbb=1"/>
          <p:cNvSpPr/>
          <p:nvPr/>
        </p:nvSpPr>
        <p:spPr>
          <a:xfrm>
            <a:off x="932688" y="122497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A.甲地区是工业文明的摇篮，统一使用欧元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.乙地区是伊斯兰教、基督教、佛教的发源地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.丙地区分布着世界上面积最大的热带草原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.丁地区的马六甲海峡沟通了大西洋和太平洋</a:t>
            </a:r>
            <a:endParaRPr lang="en-US" altLang="zh-CN" sz="2800" dirty="0"/>
          </a:p>
        </p:txBody>
      </p:sp>
      <p:sp>
        <p:nvSpPr>
          <p:cNvPr id="5" name="QC_5_BD.14_1#a9ce9a8b7?pid=e112ce419&amp;color=0,0,0&amp;vtp=1&amp;bbb=1"/>
          <p:cNvSpPr/>
          <p:nvPr/>
        </p:nvSpPr>
        <p:spPr>
          <a:xfrm>
            <a:off x="932688" y="37825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关于丁地区所处大洲的描述正确的是(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5_1#a9ce9a8b7.bracket?pid=e112ce419&amp;color=0,0,0&amp;vpa=6&amp;vtp=1"/>
          <p:cNvSpPr/>
          <p:nvPr/>
        </p:nvSpPr>
        <p:spPr>
          <a:xfrm>
            <a:off x="7191407" y="37787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14_2#a9ce9a8b7.choices?pid=e112ce419&amp;color=0,0,0&amp;vtp=1&amp;bbb=1"/>
          <p:cNvSpPr/>
          <p:nvPr/>
        </p:nvSpPr>
        <p:spPr>
          <a:xfrm>
            <a:off x="932688" y="442156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.人口数量最多的大洲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.发达国家最集中的大洲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C.跨经度最广的大洲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.黑种人集中分布的大洲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6_1#6cf70b872?pid=9e9bdd48d&amp;color=0,0,0&amp;vtp=1&amp;bt=1&amp;bbb=1&amp;hb=1"/>
          <p:cNvSpPr/>
          <p:nvPr/>
        </p:nvSpPr>
        <p:spPr>
          <a:xfrm>
            <a:off x="932688" y="70408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成都期末改编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河流是一个区域自然环境的综合体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受地形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气候等多个因素综合影响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同时又会对地形等造成影响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结合所学亚洲地理知识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7~9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BD.17_1#7c9b50f42?pid=6cf70b872&amp;color=0,0,0&amp;vtp=1&amp;bbb=1"/>
          <p:cNvSpPr/>
          <p:nvPr/>
        </p:nvSpPr>
        <p:spPr>
          <a:xfrm>
            <a:off x="932688" y="261797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下列关于亚洲河流的叙述，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8_1#7c9b50f42.bracket?pid=6cf70b872&amp;color=0,0,0&amp;vpa=7&amp;vtp=1"/>
          <p:cNvSpPr/>
          <p:nvPr/>
        </p:nvSpPr>
        <p:spPr>
          <a:xfrm>
            <a:off x="7204107" y="261416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17_2#7c9b50f42.choices?pid=6cf70b872&amp;color=0,0,0&amp;vtp=1&amp;bbb=1"/>
          <p:cNvSpPr/>
          <p:nvPr/>
        </p:nvSpPr>
        <p:spPr>
          <a:xfrm>
            <a:off x="932688" y="325697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A.亚洲的河流均为外流河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.亚洲的河流呈放射状流向周边海洋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.亚洲的河流均为内流河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.亚洲的河流全部自西向东注入太平洋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1583</Words>
  <Application>WPS 演示</Application>
  <PresentationFormat>宽屏</PresentationFormat>
  <Paragraphs>134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6</cp:revision>
  <dcterms:created xsi:type="dcterms:W3CDTF">2026-02-26T09:25:00Z</dcterms:created>
  <dcterms:modified xsi:type="dcterms:W3CDTF">2026-02-27T08:53:48Z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47685FDD0D59460DBC483DCFACC7A2A9_12</vt:lpwstr>
  </property>
  <property fmtid="{D5CDD505-2E9C-101B-9397-08002B2CF9AE}" pid="3" name="KSOProductBuildVer">
    <vt:lpwstr>2052-12.1.0.24657</vt:lpwstr>
  </property>
</Properties>
</file>